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56" r:id="rId1"/>
  </p:sldMasterIdLst>
  <p:notesMasterIdLst>
    <p:notesMasterId r:id="rId14"/>
  </p:notesMasterIdLst>
  <p:handoutMasterIdLst>
    <p:handoutMasterId r:id="rId15"/>
  </p:handoutMasterIdLst>
  <p:sldIdLst>
    <p:sldId id="617" r:id="rId2"/>
    <p:sldId id="683" r:id="rId3"/>
    <p:sldId id="739" r:id="rId4"/>
    <p:sldId id="726" r:id="rId5"/>
    <p:sldId id="731" r:id="rId6"/>
    <p:sldId id="625" r:id="rId7"/>
    <p:sldId id="611" r:id="rId8"/>
    <p:sldId id="601" r:id="rId9"/>
    <p:sldId id="363" r:id="rId10"/>
    <p:sldId id="696" r:id="rId11"/>
    <p:sldId id="740" r:id="rId12"/>
    <p:sldId id="732" r:id="rId1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6" autoAdjust="0"/>
    <p:restoredTop sz="96144" autoAdjust="0"/>
  </p:normalViewPr>
  <p:slideViewPr>
    <p:cSldViewPr snapToGrid="0" snapToObjects="1">
      <p:cViewPr varScale="1">
        <p:scale>
          <a:sx n="113" d="100"/>
          <a:sy n="113" d="100"/>
        </p:scale>
        <p:origin x="143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/ukl-fscl03uh02\home02$\woelber\Forschung\Doktoranden\Maximilian%20G&#228;rtner\Vergleich%20zwischen%20Studie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/ukl-fscl03uh02\home02$\woelber\Forschung\Doktoranden\Maximilian%20G&#228;rtner\Vergleich%20zwischen%20Studien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 dirty="0"/>
              <a:t>Plaque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Tabelle1!$C$21</c:f>
              <c:strCache>
                <c:ptCount val="1"/>
                <c:pt idx="0">
                  <c:v>PI Experimental</c:v>
                </c:pt>
              </c:strCache>
            </c:strRef>
          </c:tx>
          <c:spPr>
            <a:ln>
              <a:solidFill>
                <a:srgbClr val="4B4B4B"/>
              </a:solidFill>
            </a:ln>
          </c:spPr>
          <c:marker>
            <c:symbol val="none"/>
          </c:marker>
          <c:cat>
            <c:strRef>
              <c:f>Tabelle1!$A$22:$A$23</c:f>
              <c:strCache>
                <c:ptCount val="2"/>
                <c:pt idx="0">
                  <c:v>Baseline</c:v>
                </c:pt>
                <c:pt idx="1">
                  <c:v>4 Wochen</c:v>
                </c:pt>
              </c:strCache>
            </c:strRef>
          </c:cat>
          <c:val>
            <c:numRef>
              <c:f>Tabelle1!$C$22:$C$23</c:f>
              <c:numCache>
                <c:formatCode>General</c:formatCode>
                <c:ptCount val="2"/>
                <c:pt idx="0">
                  <c:v>0.61</c:v>
                </c:pt>
                <c:pt idx="1">
                  <c:v>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3B-4E45-B0AA-4833609AA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246272"/>
        <c:axId val="142247808"/>
      </c:lineChart>
      <c:catAx>
        <c:axId val="14224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247808"/>
        <c:crosses val="autoZero"/>
        <c:auto val="1"/>
        <c:lblAlgn val="ctr"/>
        <c:lblOffset val="100"/>
        <c:noMultiLvlLbl val="0"/>
      </c:catAx>
      <c:valAx>
        <c:axId val="142247808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24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 dirty="0"/>
              <a:t>Gingivitis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879294508876229"/>
          <c:y val="0.16639847133740712"/>
          <c:w val="0.84994905508253071"/>
          <c:h val="0.72304873932395819"/>
        </c:manualLayout>
      </c:layout>
      <c:lineChart>
        <c:grouping val="standard"/>
        <c:varyColors val="0"/>
        <c:ser>
          <c:idx val="0"/>
          <c:order val="0"/>
          <c:tx>
            <c:strRef>
              <c:f>Tabelle1!$C$17</c:f>
              <c:strCache>
                <c:ptCount val="1"/>
                <c:pt idx="0">
                  <c:v>GI Experimental</c:v>
                </c:pt>
              </c:strCache>
            </c:strRef>
          </c:tx>
          <c:spPr>
            <a:ln>
              <a:solidFill>
                <a:srgbClr val="4B4B4B"/>
              </a:solidFill>
            </a:ln>
          </c:spPr>
          <c:marker>
            <c:symbol val="none"/>
          </c:marker>
          <c:cat>
            <c:strRef>
              <c:f>Tabelle1!$A$18:$A$19</c:f>
              <c:strCache>
                <c:ptCount val="2"/>
                <c:pt idx="0">
                  <c:v>Baseline</c:v>
                </c:pt>
                <c:pt idx="1">
                  <c:v>4 Wochen</c:v>
                </c:pt>
              </c:strCache>
            </c:strRef>
          </c:cat>
          <c:val>
            <c:numRef>
              <c:f>Tabelle1!$C$18:$C$19</c:f>
              <c:numCache>
                <c:formatCode>General</c:formatCode>
                <c:ptCount val="2"/>
                <c:pt idx="0">
                  <c:v>1.04</c:v>
                </c:pt>
                <c:pt idx="1">
                  <c:v>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6B-433C-A4B8-01C96ADEA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259712"/>
        <c:axId val="142261248"/>
      </c:lineChart>
      <c:catAx>
        <c:axId val="14225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261248"/>
        <c:crosses val="autoZero"/>
        <c:auto val="1"/>
        <c:lblAlgn val="ctr"/>
        <c:lblOffset val="100"/>
        <c:noMultiLvlLbl val="0"/>
      </c:catAx>
      <c:valAx>
        <c:axId val="142261248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259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3144427-393F-BA20-BD9C-6BC20DB16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6A5D2F-F69B-4F7E-E9D4-E3A456FF95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261194-BE3B-43EA-820F-311AFAF5524C}" type="datetimeFigureOut">
              <a:rPr lang="de-DE"/>
              <a:pPr>
                <a:defRPr/>
              </a:pPr>
              <a:t>28.06.22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D5D091-C078-904C-278D-7ABB131531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A3877B-675A-0133-1180-35611C52F7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B45E6D1-3983-504F-A5A7-F510D921737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CFA8B42-7726-FACD-D78F-914D4D223D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4AC069-F236-394C-5D63-4212A8057E1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3F82BFD-C886-7746-B222-ADE7673D853B}" type="datetime1">
              <a:rPr lang="de-DE" altLang="de-DE"/>
              <a:pPr>
                <a:defRPr/>
              </a:pPr>
              <a:t>28.06.22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55A6FCD5-B9C3-620F-9283-21645E9425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93974263-A883-DBBB-9E27-6C57B29BB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8FE033-03C3-430C-C724-D312AA305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45AA76-0428-3261-AD7D-51A02D47F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D0502F4-5A4B-7C40-8999-572E7AEA0BB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:a16="http://schemas.microsoft.com/office/drawing/2014/main" id="{5EA09036-59A6-AE4A-315E-0891593C51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>
            <a:extLst>
              <a:ext uri="{FF2B5EF4-FFF2-40B4-BE49-F238E27FC236}">
                <a16:creationId xmlns:a16="http://schemas.microsoft.com/office/drawing/2014/main" id="{8AE14A1E-C9A3-325C-70CE-D055A1441C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F8E2AE94-66BD-64A1-A2DD-AA157958C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19832A-EC60-B245-B46A-DD70DB3DDE11}" type="slidenum">
              <a:rPr lang="de-DE" altLang="de-DE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>
            <a:extLst>
              <a:ext uri="{FF2B5EF4-FFF2-40B4-BE49-F238E27FC236}">
                <a16:creationId xmlns:a16="http://schemas.microsoft.com/office/drawing/2014/main" id="{16207DE3-3A2F-5AAF-D5ED-34F56D18D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>
            <a:extLst>
              <a:ext uri="{FF2B5EF4-FFF2-40B4-BE49-F238E27FC236}">
                <a16:creationId xmlns:a16="http://schemas.microsoft.com/office/drawing/2014/main" id="{3E240387-898D-AB6A-8B10-80E38E5B84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2292" name="Foliennummernplatzhalter 3">
            <a:extLst>
              <a:ext uri="{FF2B5EF4-FFF2-40B4-BE49-F238E27FC236}">
                <a16:creationId xmlns:a16="http://schemas.microsoft.com/office/drawing/2014/main" id="{0461BD44-13FC-B346-F543-6C39332A8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23D256-E5F6-5643-A4B0-2E6200AFCF9F}" type="slidenum">
              <a:rPr lang="de-DE" altLang="de-DE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3946C197-9BC1-1C74-20E3-D84ABF0650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9DB7F60E-28E9-C23E-4591-DBBFDABD15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7C3E4E9B-1E2C-E5D0-96CD-27DB9C21E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59D95A-EF9D-FD49-A470-75772C5A586A}" type="slidenum">
              <a:rPr lang="de-DE" altLang="de-DE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BDDE170B-A886-481E-AC3C-0DF32F8D09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66F5B1D4-3002-8C3F-3A84-A4F5E5521A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89A5FAEE-62CC-9023-EDDC-16FB387451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A2EA42-BA5B-BE4A-924D-9C3712DA00F6}" type="slidenum">
              <a:rPr lang="de-DE" altLang="de-DE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>
            <a:extLst>
              <a:ext uri="{FF2B5EF4-FFF2-40B4-BE49-F238E27FC236}">
                <a16:creationId xmlns:a16="http://schemas.microsoft.com/office/drawing/2014/main" id="{3F1A8B6F-2219-5C13-694A-4840E80E45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>
            <a:extLst>
              <a:ext uri="{FF2B5EF4-FFF2-40B4-BE49-F238E27FC236}">
                <a16:creationId xmlns:a16="http://schemas.microsoft.com/office/drawing/2014/main" id="{3B271012-95C5-4A10-4B65-90F8386D77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8436" name="Foliennummernplatzhalter 3">
            <a:extLst>
              <a:ext uri="{FF2B5EF4-FFF2-40B4-BE49-F238E27FC236}">
                <a16:creationId xmlns:a16="http://schemas.microsoft.com/office/drawing/2014/main" id="{ED443397-CFA1-CB85-A7FB-FCE263106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4F9CE8B-5546-4F45-9E8A-3DAAC7438851}" type="slidenum">
              <a:rPr lang="de-DE" altLang="de-DE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E9FDCF88-7E5A-2FEA-2D3E-285A773B6D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B5C89352-E945-69E2-D519-9A460644C8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FEB8CA49-D153-7175-D2FA-76D06AF96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A7F357-288D-684F-A1FE-58E8B2DAF9AD}" type="slidenum">
              <a:rPr lang="de-DE" altLang="de-DE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8E35E452-190E-6369-2132-4ED45EE95D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EECC6A56-EE94-FF4A-26E6-2FF11969F6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513F4DE5-3525-DEAA-F640-7A3AEEF4A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DA55C7-6FE8-3444-9D2E-384E4FBE9F8A}" type="slidenum">
              <a:rPr lang="de-DE" altLang="de-DE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21541172-0923-FD1D-7777-4E9F30FEC7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>
            <a:extLst>
              <a:ext uri="{FF2B5EF4-FFF2-40B4-BE49-F238E27FC236}">
                <a16:creationId xmlns:a16="http://schemas.microsoft.com/office/drawing/2014/main" id="{E7701877-4497-F051-EB64-422BD2D95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4580" name="Foliennummernplatzhalter 3">
            <a:extLst>
              <a:ext uri="{FF2B5EF4-FFF2-40B4-BE49-F238E27FC236}">
                <a16:creationId xmlns:a16="http://schemas.microsoft.com/office/drawing/2014/main" id="{5756B194-969E-9FBB-1119-DC4D2B7E3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5C684F-B84F-B64E-AE23-EF6849A6AF1A}" type="slidenum">
              <a:rPr lang="de-DE" altLang="de-DE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B18977FA-2F4B-A1E2-5F88-908238EC60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67FF6460-8974-789B-F606-2B6B5DF5E5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C1D3A477-B118-BB46-E54B-5C65D4227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1CA8A6-DCD0-5544-B18C-B8A72D47A23E}" type="slidenum">
              <a:rPr lang="de-DE" altLang="de-DE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BC5E4CB0-842E-1371-B880-CCA84E06F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4388"/>
            <a:ext cx="457200" cy="15081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A639208-9FDB-851D-A689-A0CADDC5B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354388"/>
            <a:ext cx="457200" cy="15081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grpSp>
        <p:nvGrpSpPr>
          <p:cNvPr id="7" name="Gruppierung 15">
            <a:extLst>
              <a:ext uri="{FF2B5EF4-FFF2-40B4-BE49-F238E27FC236}">
                <a16:creationId xmlns:a16="http://schemas.microsoft.com/office/drawing/2014/main" id="{3B3F8C80-048D-B250-9A29-15A5C3C4A7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78500" y="306388"/>
            <a:ext cx="3059113" cy="1235075"/>
            <a:chOff x="1354" y="1408"/>
            <a:chExt cx="9209" cy="3725"/>
          </a:xfrm>
        </p:grpSpPr>
        <p:sp>
          <p:nvSpPr>
            <p:cNvPr id="8" name="AutoShape 11">
              <a:extLst>
                <a:ext uri="{FF2B5EF4-FFF2-40B4-BE49-F238E27FC236}">
                  <a16:creationId xmlns:a16="http://schemas.microsoft.com/office/drawing/2014/main" id="{251598E0-2235-BEAD-DE70-06DC22B5F8D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6" y="1427"/>
              <a:ext cx="9099" cy="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2C86D90E-C468-D87A-0F4A-B63874F62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4" y="1408"/>
              <a:ext cx="3737" cy="3725"/>
            </a:xfrm>
            <a:custGeom>
              <a:avLst/>
              <a:gdLst>
                <a:gd name="T0" fmla="*/ 2147483647 w 1312"/>
                <a:gd name="T1" fmla="*/ 2147483647 h 1300"/>
                <a:gd name="T2" fmla="*/ 2147483647 w 1312"/>
                <a:gd name="T3" fmla="*/ 973508867 h 1300"/>
                <a:gd name="T4" fmla="*/ 721083757 w 1312"/>
                <a:gd name="T5" fmla="*/ 2147483647 h 1300"/>
                <a:gd name="T6" fmla="*/ 2147483647 w 1312"/>
                <a:gd name="T7" fmla="*/ 857397760 h 1300"/>
                <a:gd name="T8" fmla="*/ 2147483647 w 1312"/>
                <a:gd name="T9" fmla="*/ 532719201 h 1300"/>
                <a:gd name="T10" fmla="*/ 2147483647 w 1312"/>
                <a:gd name="T11" fmla="*/ 1305230412 h 1300"/>
                <a:gd name="T12" fmla="*/ 2147483647 w 1312"/>
                <a:gd name="T13" fmla="*/ 792514524 h 1300"/>
                <a:gd name="T14" fmla="*/ 2147483647 w 1312"/>
                <a:gd name="T15" fmla="*/ 2147483647 h 1300"/>
                <a:gd name="T16" fmla="*/ 2147483647 w 1312"/>
                <a:gd name="T17" fmla="*/ 2147483647 h 1300"/>
                <a:gd name="T18" fmla="*/ 2147483647 w 1312"/>
                <a:gd name="T19" fmla="*/ 2147483647 h 1300"/>
                <a:gd name="T20" fmla="*/ 2147483647 w 1312"/>
                <a:gd name="T21" fmla="*/ 2147483647 h 1300"/>
                <a:gd name="T22" fmla="*/ 2147483647 w 1312"/>
                <a:gd name="T23" fmla="*/ 2147483647 h 1300"/>
                <a:gd name="T24" fmla="*/ 2147483647 w 1312"/>
                <a:gd name="T25" fmla="*/ 2147483647 h 1300"/>
                <a:gd name="T26" fmla="*/ 2147483647 w 1312"/>
                <a:gd name="T27" fmla="*/ 2147483647 h 1300"/>
                <a:gd name="T28" fmla="*/ 2147483647 w 1312"/>
                <a:gd name="T29" fmla="*/ 2147483647 h 1300"/>
                <a:gd name="T30" fmla="*/ 2147483647 w 1312"/>
                <a:gd name="T31" fmla="*/ 2147483647 h 1300"/>
                <a:gd name="T32" fmla="*/ 2147483647 w 1312"/>
                <a:gd name="T33" fmla="*/ 2147483647 h 1300"/>
                <a:gd name="T34" fmla="*/ 2147483647 w 1312"/>
                <a:gd name="T35" fmla="*/ 2147483647 h 1300"/>
                <a:gd name="T36" fmla="*/ 2147483647 w 1312"/>
                <a:gd name="T37" fmla="*/ 2147483647 h 1300"/>
                <a:gd name="T38" fmla="*/ 2147483647 w 1312"/>
                <a:gd name="T39" fmla="*/ 2147483647 h 1300"/>
                <a:gd name="T40" fmla="*/ 2147483647 w 1312"/>
                <a:gd name="T41" fmla="*/ 2147483647 h 1300"/>
                <a:gd name="T42" fmla="*/ 2147483647 w 1312"/>
                <a:gd name="T43" fmla="*/ 2147483647 h 1300"/>
                <a:gd name="T44" fmla="*/ 2147483647 w 1312"/>
                <a:gd name="T45" fmla="*/ 2147483647 h 1300"/>
                <a:gd name="T46" fmla="*/ 2147483647 w 1312"/>
                <a:gd name="T47" fmla="*/ 2147483647 h 1300"/>
                <a:gd name="T48" fmla="*/ 2147483647 w 1312"/>
                <a:gd name="T49" fmla="*/ 2147483647 h 1300"/>
                <a:gd name="T50" fmla="*/ 2147483647 w 1312"/>
                <a:gd name="T51" fmla="*/ 2147483647 h 1300"/>
                <a:gd name="T52" fmla="*/ 2147483647 w 1312"/>
                <a:gd name="T53" fmla="*/ 2147483647 h 1300"/>
                <a:gd name="T54" fmla="*/ 2147483647 w 1312"/>
                <a:gd name="T55" fmla="*/ 2147483647 h 1300"/>
                <a:gd name="T56" fmla="*/ 2147483647 w 1312"/>
                <a:gd name="T57" fmla="*/ 872462253 h 1300"/>
                <a:gd name="T58" fmla="*/ 2147483647 w 1312"/>
                <a:gd name="T59" fmla="*/ 2147483647 h 1300"/>
                <a:gd name="T60" fmla="*/ 2147483647 w 1312"/>
                <a:gd name="T61" fmla="*/ 2147483647 h 1300"/>
                <a:gd name="T62" fmla="*/ 2147483647 w 1312"/>
                <a:gd name="T63" fmla="*/ 2147483647 h 1300"/>
                <a:gd name="T64" fmla="*/ 2147483647 w 1312"/>
                <a:gd name="T65" fmla="*/ 2147483647 h 1300"/>
                <a:gd name="T66" fmla="*/ 2147483647 w 1312"/>
                <a:gd name="T67" fmla="*/ 2147483647 h 1300"/>
                <a:gd name="T68" fmla="*/ 2147483647 w 1312"/>
                <a:gd name="T69" fmla="*/ 2147483647 h 1300"/>
                <a:gd name="T70" fmla="*/ 2147483647 w 1312"/>
                <a:gd name="T71" fmla="*/ 2147483647 h 1300"/>
                <a:gd name="T72" fmla="*/ 2147483647 w 1312"/>
                <a:gd name="T73" fmla="*/ 2147483647 h 1300"/>
                <a:gd name="T74" fmla="*/ 2147483647 w 1312"/>
                <a:gd name="T75" fmla="*/ 2147483647 h 1300"/>
                <a:gd name="T76" fmla="*/ 1055359096 w 1312"/>
                <a:gd name="T77" fmla="*/ 2147483647 h 1300"/>
                <a:gd name="T78" fmla="*/ 688730438 w 1312"/>
                <a:gd name="T79" fmla="*/ 2147483647 h 1300"/>
                <a:gd name="T80" fmla="*/ 806929852 w 1312"/>
                <a:gd name="T81" fmla="*/ 2147483647 h 1300"/>
                <a:gd name="T82" fmla="*/ 2147483647 w 1312"/>
                <a:gd name="T83" fmla="*/ 2147483647 h 1300"/>
                <a:gd name="T84" fmla="*/ 2147483647 w 1312"/>
                <a:gd name="T85" fmla="*/ 2147483647 h 1300"/>
                <a:gd name="T86" fmla="*/ 2147483647 w 1312"/>
                <a:gd name="T87" fmla="*/ 2147483647 h 1300"/>
                <a:gd name="T88" fmla="*/ 1239837668 w 1312"/>
                <a:gd name="T89" fmla="*/ 2147483647 h 1300"/>
                <a:gd name="T90" fmla="*/ 2067201524 w 1312"/>
                <a:gd name="T91" fmla="*/ 2147483647 h 1300"/>
                <a:gd name="T92" fmla="*/ 2147483647 w 1312"/>
                <a:gd name="T93" fmla="*/ 2147483647 h 1300"/>
                <a:gd name="T94" fmla="*/ 2147483647 w 1312"/>
                <a:gd name="T95" fmla="*/ 2147483647 h 1300"/>
                <a:gd name="T96" fmla="*/ 2147483647 w 1312"/>
                <a:gd name="T97" fmla="*/ 2147483647 h 1300"/>
                <a:gd name="T98" fmla="*/ 2147483647 w 1312"/>
                <a:gd name="T99" fmla="*/ 1333472523 h 1300"/>
                <a:gd name="T100" fmla="*/ 2147483647 w 1312"/>
                <a:gd name="T101" fmla="*/ 2147483647 h 1300"/>
                <a:gd name="T102" fmla="*/ 2147483647 w 1312"/>
                <a:gd name="T103" fmla="*/ 2147483647 h 1300"/>
                <a:gd name="T104" fmla="*/ 2147483647 w 1312"/>
                <a:gd name="T105" fmla="*/ 1657292727 h 1300"/>
                <a:gd name="T106" fmla="*/ 2147483647 w 1312"/>
                <a:gd name="T107" fmla="*/ 2147483647 h 1300"/>
                <a:gd name="T108" fmla="*/ 2147483647 w 1312"/>
                <a:gd name="T109" fmla="*/ 2147483647 h 1300"/>
                <a:gd name="T110" fmla="*/ 2147483647 w 1312"/>
                <a:gd name="T111" fmla="*/ 2147483647 h 1300"/>
                <a:gd name="T112" fmla="*/ 2147483647 w 1312"/>
                <a:gd name="T113" fmla="*/ 2147483647 h 1300"/>
                <a:gd name="T114" fmla="*/ 2147483647 w 1312"/>
                <a:gd name="T115" fmla="*/ 2147483647 h 1300"/>
                <a:gd name="T116" fmla="*/ 2147483647 w 1312"/>
                <a:gd name="T117" fmla="*/ 2147483647 h 1300"/>
                <a:gd name="T118" fmla="*/ 2147483647 w 1312"/>
                <a:gd name="T119" fmla="*/ 2147483647 h 1300"/>
                <a:gd name="T120" fmla="*/ 2147483647 w 1312"/>
                <a:gd name="T121" fmla="*/ 2147483647 h 1300"/>
                <a:gd name="T122" fmla="*/ 2147483647 w 1312"/>
                <a:gd name="T123" fmla="*/ 2147483647 h 1300"/>
                <a:gd name="T124" fmla="*/ 2147483647 w 1312"/>
                <a:gd name="T125" fmla="*/ 2147483647 h 1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F36186F7-9619-1C26-84F4-BBA4D916A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0" y="4410"/>
              <a:ext cx="913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2104047681 w 321"/>
                <a:gd name="T5" fmla="*/ 0 h 97"/>
                <a:gd name="T6" fmla="*/ 2104047681 w 321"/>
                <a:gd name="T7" fmla="*/ 701438709 h 97"/>
                <a:gd name="T8" fmla="*/ 0 w 321"/>
                <a:gd name="T9" fmla="*/ 701438709 h 97"/>
                <a:gd name="T10" fmla="*/ 0 w 321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047A3578-F1DB-26CF-20D5-B613B8E31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4410"/>
              <a:ext cx="918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2115901603 w 322"/>
                <a:gd name="T5" fmla="*/ 0 h 97"/>
                <a:gd name="T6" fmla="*/ 2115901603 w 322"/>
                <a:gd name="T7" fmla="*/ 701438709 h 97"/>
                <a:gd name="T8" fmla="*/ 0 w 322"/>
                <a:gd name="T9" fmla="*/ 701438709 h 97"/>
                <a:gd name="T10" fmla="*/ 0 w 322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55DF1D0D-25B1-08B2-295C-4570F82E3E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1" y="4410"/>
              <a:ext cx="1892" cy="282"/>
            </a:xfrm>
            <a:custGeom>
              <a:avLst/>
              <a:gdLst>
                <a:gd name="T0" fmla="*/ 2147483647 w 664"/>
                <a:gd name="T1" fmla="*/ 337604357 h 99"/>
                <a:gd name="T2" fmla="*/ 2147483647 w 664"/>
                <a:gd name="T3" fmla="*/ 573080129 h 99"/>
                <a:gd name="T4" fmla="*/ 2147483647 w 664"/>
                <a:gd name="T5" fmla="*/ 145945793 h 99"/>
                <a:gd name="T6" fmla="*/ 2147483647 w 664"/>
                <a:gd name="T7" fmla="*/ 35746475 h 99"/>
                <a:gd name="T8" fmla="*/ 2147483647 w 664"/>
                <a:gd name="T9" fmla="*/ 373309090 h 99"/>
                <a:gd name="T10" fmla="*/ 2147483647 w 664"/>
                <a:gd name="T11" fmla="*/ 674654235 h 99"/>
                <a:gd name="T12" fmla="*/ 2147483647 w 664"/>
                <a:gd name="T13" fmla="*/ 337604357 h 99"/>
                <a:gd name="T14" fmla="*/ 2147483647 w 664"/>
                <a:gd name="T15" fmla="*/ 490998581 h 99"/>
                <a:gd name="T16" fmla="*/ 2147483647 w 664"/>
                <a:gd name="T17" fmla="*/ 418672780 h 99"/>
                <a:gd name="T18" fmla="*/ 2147483647 w 664"/>
                <a:gd name="T19" fmla="*/ 8118375 h 99"/>
                <a:gd name="T20" fmla="*/ 2147483647 w 664"/>
                <a:gd name="T21" fmla="*/ 718053764 h 99"/>
                <a:gd name="T22" fmla="*/ 2147483647 w 664"/>
                <a:gd name="T23" fmla="*/ 447290180 h 99"/>
                <a:gd name="T24" fmla="*/ 2147483647 w 664"/>
                <a:gd name="T25" fmla="*/ 718053764 h 99"/>
                <a:gd name="T26" fmla="*/ 2147483647 w 664"/>
                <a:gd name="T27" fmla="*/ 490998581 h 99"/>
                <a:gd name="T28" fmla="*/ 2147483647 w 664"/>
                <a:gd name="T29" fmla="*/ 235178765 h 99"/>
                <a:gd name="T30" fmla="*/ 2147483647 w 664"/>
                <a:gd name="T31" fmla="*/ 329564119 h 99"/>
                <a:gd name="T32" fmla="*/ 2147483647 w 664"/>
                <a:gd name="T33" fmla="*/ 145945793 h 99"/>
                <a:gd name="T34" fmla="*/ 2147483647 w 664"/>
                <a:gd name="T35" fmla="*/ 235178765 h 99"/>
                <a:gd name="T36" fmla="*/ 2147483647 w 664"/>
                <a:gd name="T37" fmla="*/ 439131581 h 99"/>
                <a:gd name="T38" fmla="*/ 2147483647 w 664"/>
                <a:gd name="T39" fmla="*/ 8118375 h 99"/>
                <a:gd name="T40" fmla="*/ 2147483647 w 664"/>
                <a:gd name="T41" fmla="*/ 585423030 h 99"/>
                <a:gd name="T42" fmla="*/ 2147483647 w 664"/>
                <a:gd name="T43" fmla="*/ 8118375 h 99"/>
                <a:gd name="T44" fmla="*/ 2147483647 w 664"/>
                <a:gd name="T45" fmla="*/ 470538957 h 99"/>
                <a:gd name="T46" fmla="*/ 2147483647 w 664"/>
                <a:gd name="T47" fmla="*/ 439131581 h 99"/>
                <a:gd name="T48" fmla="*/ 2147483647 w 664"/>
                <a:gd name="T49" fmla="*/ 337604357 h 99"/>
                <a:gd name="T50" fmla="*/ 2147483647 w 664"/>
                <a:gd name="T51" fmla="*/ 184484986 h 99"/>
                <a:gd name="T52" fmla="*/ 1899923430 w 664"/>
                <a:gd name="T53" fmla="*/ 8118375 h 99"/>
                <a:gd name="T54" fmla="*/ 2123621576 w 664"/>
                <a:gd name="T55" fmla="*/ 718053764 h 99"/>
                <a:gd name="T56" fmla="*/ 2147483647 w 664"/>
                <a:gd name="T57" fmla="*/ 337604357 h 99"/>
                <a:gd name="T58" fmla="*/ 2147483647 w 664"/>
                <a:gd name="T59" fmla="*/ 204073521 h 99"/>
                <a:gd name="T60" fmla="*/ 2056448688 w 664"/>
                <a:gd name="T61" fmla="*/ 301867347 h 99"/>
                <a:gd name="T62" fmla="*/ 2123621576 w 664"/>
                <a:gd name="T63" fmla="*/ 125491241 h 99"/>
                <a:gd name="T64" fmla="*/ 2147483647 w 664"/>
                <a:gd name="T65" fmla="*/ 498167343 h 99"/>
                <a:gd name="T66" fmla="*/ 2123621576 w 664"/>
                <a:gd name="T67" fmla="*/ 593539563 h 99"/>
                <a:gd name="T68" fmla="*/ 2056448688 w 664"/>
                <a:gd name="T69" fmla="*/ 411545186 h 99"/>
                <a:gd name="T70" fmla="*/ 2147483647 w 664"/>
                <a:gd name="T71" fmla="*/ 498167343 h 99"/>
                <a:gd name="T72" fmla="*/ 1597621360 w 664"/>
                <a:gd name="T73" fmla="*/ 718053764 h 99"/>
                <a:gd name="T74" fmla="*/ 1754219710 w 664"/>
                <a:gd name="T75" fmla="*/ 8118375 h 99"/>
                <a:gd name="T76" fmla="*/ 1597621360 w 664"/>
                <a:gd name="T77" fmla="*/ 718053764 h 99"/>
                <a:gd name="T78" fmla="*/ 1085287596 w 664"/>
                <a:gd name="T79" fmla="*/ 718053764 h 99"/>
                <a:gd name="T80" fmla="*/ 1472973606 w 664"/>
                <a:gd name="T81" fmla="*/ 580211991 h 99"/>
                <a:gd name="T82" fmla="*/ 1241811726 w 664"/>
                <a:gd name="T83" fmla="*/ 418672780 h 99"/>
                <a:gd name="T84" fmla="*/ 1459001153 w 664"/>
                <a:gd name="T85" fmla="*/ 286054023 h 99"/>
                <a:gd name="T86" fmla="*/ 1241811726 w 664"/>
                <a:gd name="T87" fmla="*/ 145945793 h 99"/>
                <a:gd name="T88" fmla="*/ 1472973606 w 664"/>
                <a:gd name="T89" fmla="*/ 8118375 h 99"/>
                <a:gd name="T90" fmla="*/ 1085287596 w 664"/>
                <a:gd name="T91" fmla="*/ 718053764 h 99"/>
                <a:gd name="T92" fmla="*/ 854441928 w 664"/>
                <a:gd name="T93" fmla="*/ 490998581 h 99"/>
                <a:gd name="T94" fmla="*/ 808047505 w 664"/>
                <a:gd name="T95" fmla="*/ 418672780 h 99"/>
                <a:gd name="T96" fmla="*/ 715808372 w 664"/>
                <a:gd name="T97" fmla="*/ 8118375 h 99"/>
                <a:gd name="T98" fmla="*/ 487320317 w 664"/>
                <a:gd name="T99" fmla="*/ 718053764 h 99"/>
                <a:gd name="T100" fmla="*/ 644434064 w 664"/>
                <a:gd name="T101" fmla="*/ 447290180 h 99"/>
                <a:gd name="T102" fmla="*/ 808047505 w 664"/>
                <a:gd name="T103" fmla="*/ 718053764 h 99"/>
                <a:gd name="T104" fmla="*/ 854441928 w 664"/>
                <a:gd name="T105" fmla="*/ 490998581 h 99"/>
                <a:gd name="T106" fmla="*/ 796670465 w 664"/>
                <a:gd name="T107" fmla="*/ 235178765 h 99"/>
                <a:gd name="T108" fmla="*/ 697002659 w 664"/>
                <a:gd name="T109" fmla="*/ 329564119 h 99"/>
                <a:gd name="T110" fmla="*/ 644434064 w 664"/>
                <a:gd name="T111" fmla="*/ 145945793 h 99"/>
                <a:gd name="T112" fmla="*/ 796670465 w 664"/>
                <a:gd name="T113" fmla="*/ 235178765 h 99"/>
                <a:gd name="T114" fmla="*/ 157117995 w 664"/>
                <a:gd name="T115" fmla="*/ 145945793 h 99"/>
                <a:gd name="T116" fmla="*/ 381084592 w 664"/>
                <a:gd name="T117" fmla="*/ 8118375 h 99"/>
                <a:gd name="T118" fmla="*/ 0 w 664"/>
                <a:gd name="T119" fmla="*/ 718053764 h 99"/>
                <a:gd name="T120" fmla="*/ 157117995 w 664"/>
                <a:gd name="T121" fmla="*/ 431999816 h 99"/>
                <a:gd name="T122" fmla="*/ 367185084 w 664"/>
                <a:gd name="T123" fmla="*/ 301867347 h 99"/>
                <a:gd name="T124" fmla="*/ 157117995 w 664"/>
                <a:gd name="T125" fmla="*/ 145945793 h 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002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1F644C8D-A54D-86A8-7A3A-45488719A2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9" y="3639"/>
              <a:ext cx="5673" cy="565"/>
            </a:xfrm>
            <a:custGeom>
              <a:avLst/>
              <a:gdLst>
                <a:gd name="T0" fmla="*/ 2147483647 w 1992"/>
                <a:gd name="T1" fmla="*/ 278922183 h 198"/>
                <a:gd name="T2" fmla="*/ 2147483647 w 1992"/>
                <a:gd name="T3" fmla="*/ 0 h 198"/>
                <a:gd name="T4" fmla="*/ 2147483647 w 1992"/>
                <a:gd name="T5" fmla="*/ 1165345686 h 198"/>
                <a:gd name="T6" fmla="*/ 2147483647 w 1992"/>
                <a:gd name="T7" fmla="*/ 1451385282 h 198"/>
                <a:gd name="T8" fmla="*/ 2147483647 w 1992"/>
                <a:gd name="T9" fmla="*/ 321786143 h 198"/>
                <a:gd name="T10" fmla="*/ 2147483647 w 1992"/>
                <a:gd name="T11" fmla="*/ 28577999 h 198"/>
                <a:gd name="T12" fmla="*/ 2147483647 w 1992"/>
                <a:gd name="T13" fmla="*/ 321786143 h 198"/>
                <a:gd name="T14" fmla="*/ 2147483647 w 1992"/>
                <a:gd name="T15" fmla="*/ 321786143 h 198"/>
                <a:gd name="T16" fmla="*/ 2147483647 w 1992"/>
                <a:gd name="T17" fmla="*/ 191654293 h 198"/>
                <a:gd name="T18" fmla="*/ 2147483647 w 1992"/>
                <a:gd name="T19" fmla="*/ 373309090 h 198"/>
                <a:gd name="T20" fmla="*/ 2147483647 w 1992"/>
                <a:gd name="T21" fmla="*/ 1423757108 h 198"/>
                <a:gd name="T22" fmla="*/ 2147483647 w 1992"/>
                <a:gd name="T23" fmla="*/ 1423757108 h 198"/>
                <a:gd name="T24" fmla="*/ 2147483647 w 1992"/>
                <a:gd name="T25" fmla="*/ 1180594271 h 198"/>
                <a:gd name="T26" fmla="*/ 2147483647 w 1992"/>
                <a:gd name="T27" fmla="*/ 1423757108 h 198"/>
                <a:gd name="T28" fmla="*/ 2147483647 w 1992"/>
                <a:gd name="T29" fmla="*/ 930272379 h 198"/>
                <a:gd name="T30" fmla="*/ 2147483647 w 1992"/>
                <a:gd name="T31" fmla="*/ 396598711 h 198"/>
                <a:gd name="T32" fmla="*/ 2147483647 w 1992"/>
                <a:gd name="T33" fmla="*/ 930272379 h 198"/>
                <a:gd name="T34" fmla="*/ 2147483647 w 1992"/>
                <a:gd name="T35" fmla="*/ 0 h 198"/>
                <a:gd name="T36" fmla="*/ 2147483647 w 1992"/>
                <a:gd name="T37" fmla="*/ 191654293 h 198"/>
                <a:gd name="T38" fmla="*/ 2147483647 w 1992"/>
                <a:gd name="T39" fmla="*/ 321786143 h 198"/>
                <a:gd name="T40" fmla="*/ 2147483647 w 1992"/>
                <a:gd name="T41" fmla="*/ 321786143 h 198"/>
                <a:gd name="T42" fmla="*/ 2147483647 w 1992"/>
                <a:gd name="T43" fmla="*/ 1423757108 h 198"/>
                <a:gd name="T44" fmla="*/ 2147483647 w 1992"/>
                <a:gd name="T45" fmla="*/ 1423757108 h 198"/>
                <a:gd name="T46" fmla="*/ 2147483647 w 1992"/>
                <a:gd name="T47" fmla="*/ 28577999 h 198"/>
                <a:gd name="T48" fmla="*/ 2147483647 w 1992"/>
                <a:gd name="T49" fmla="*/ 961336314 h 198"/>
                <a:gd name="T50" fmla="*/ 2147483647 w 1992"/>
                <a:gd name="T51" fmla="*/ 278922183 h 198"/>
                <a:gd name="T52" fmla="*/ 2147483647 w 1992"/>
                <a:gd name="T53" fmla="*/ 0 h 198"/>
                <a:gd name="T54" fmla="*/ 2147483647 w 1992"/>
                <a:gd name="T55" fmla="*/ 1165345686 h 198"/>
                <a:gd name="T56" fmla="*/ 2147483647 w 1992"/>
                <a:gd name="T57" fmla="*/ 1451385282 h 198"/>
                <a:gd name="T58" fmla="*/ 2147483647 w 1992"/>
                <a:gd name="T59" fmla="*/ 976521581 h 198"/>
                <a:gd name="T60" fmla="*/ 2147483647 w 1992"/>
                <a:gd name="T61" fmla="*/ 23289076 h 198"/>
                <a:gd name="T62" fmla="*/ 2147483647 w 1992"/>
                <a:gd name="T63" fmla="*/ 1423757108 h 198"/>
                <a:gd name="T64" fmla="*/ 2147483647 w 1992"/>
                <a:gd name="T65" fmla="*/ 1423757108 h 198"/>
                <a:gd name="T66" fmla="*/ 2147483647 w 1992"/>
                <a:gd name="T67" fmla="*/ 976521581 h 198"/>
                <a:gd name="T68" fmla="*/ 2147483647 w 1992"/>
                <a:gd name="T69" fmla="*/ 652231273 h 198"/>
                <a:gd name="T70" fmla="*/ 2147483647 w 1992"/>
                <a:gd name="T71" fmla="*/ 286054023 h 198"/>
                <a:gd name="T72" fmla="*/ 2147483647 w 1992"/>
                <a:gd name="T73" fmla="*/ 1423757108 h 198"/>
                <a:gd name="T74" fmla="*/ 2147483647 w 1992"/>
                <a:gd name="T75" fmla="*/ 1144847822 h 198"/>
                <a:gd name="T76" fmla="*/ 2147483647 w 1992"/>
                <a:gd name="T77" fmla="*/ 580211991 h 198"/>
                <a:gd name="T78" fmla="*/ 2147483647 w 1992"/>
                <a:gd name="T79" fmla="*/ 301867347 h 198"/>
                <a:gd name="T80" fmla="*/ 2147483647 w 1992"/>
                <a:gd name="T81" fmla="*/ 1423757108 h 198"/>
                <a:gd name="T82" fmla="*/ 2147483647 w 1992"/>
                <a:gd name="T83" fmla="*/ 1423757108 h 198"/>
                <a:gd name="T84" fmla="*/ 2147483647 w 1992"/>
                <a:gd name="T85" fmla="*/ 674654235 h 198"/>
                <a:gd name="T86" fmla="*/ 2147483647 w 1992"/>
                <a:gd name="T87" fmla="*/ 674654235 h 198"/>
                <a:gd name="T88" fmla="*/ 2147483647 w 1992"/>
                <a:gd name="T89" fmla="*/ 1423757108 h 198"/>
                <a:gd name="T90" fmla="*/ 2147483647 w 1992"/>
                <a:gd name="T91" fmla="*/ 1423757108 h 198"/>
                <a:gd name="T92" fmla="*/ 2147483647 w 1992"/>
                <a:gd name="T93" fmla="*/ 28577999 h 198"/>
                <a:gd name="T94" fmla="*/ 2147483647 w 1992"/>
                <a:gd name="T95" fmla="*/ 1423757108 h 198"/>
                <a:gd name="T96" fmla="*/ 2147483647 w 1992"/>
                <a:gd name="T97" fmla="*/ 28577999 h 198"/>
                <a:gd name="T98" fmla="*/ 2147483647 w 1992"/>
                <a:gd name="T99" fmla="*/ 961336314 h 198"/>
                <a:gd name="T100" fmla="*/ 1828783215 w 1992"/>
                <a:gd name="T101" fmla="*/ 28577999 h 198"/>
                <a:gd name="T102" fmla="*/ 1715156776 w 1992"/>
                <a:gd name="T103" fmla="*/ 1423757108 h 198"/>
                <a:gd name="T104" fmla="*/ 1708033928 w 1992"/>
                <a:gd name="T105" fmla="*/ 490998581 h 198"/>
                <a:gd name="T106" fmla="*/ 2147483647 w 1992"/>
                <a:gd name="T107" fmla="*/ 1423757108 h 198"/>
                <a:gd name="T108" fmla="*/ 1145371102 w 1992"/>
                <a:gd name="T109" fmla="*/ 28577999 h 198"/>
                <a:gd name="T110" fmla="*/ 572385417 w 1992"/>
                <a:gd name="T111" fmla="*/ 1158176932 h 198"/>
                <a:gd name="T112" fmla="*/ 0 w 1992"/>
                <a:gd name="T113" fmla="*/ 28577999 h 198"/>
                <a:gd name="T114" fmla="*/ 1145371102 w 1992"/>
                <a:gd name="T115" fmla="*/ 886421973 h 1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004B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97399EF1-3F64-8E1F-8162-30E6AC590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9" y="4410"/>
              <a:ext cx="3656" cy="555"/>
            </a:xfrm>
            <a:custGeom>
              <a:avLst/>
              <a:gdLst>
                <a:gd name="T0" fmla="*/ 2147483647 w 1284"/>
                <a:gd name="T1" fmla="*/ 1367810902 h 193"/>
                <a:gd name="T2" fmla="*/ 2147483647 w 1284"/>
                <a:gd name="T3" fmla="*/ 0 h 193"/>
                <a:gd name="T4" fmla="*/ 2147483647 w 1284"/>
                <a:gd name="T5" fmla="*/ 950149918 h 193"/>
                <a:gd name="T6" fmla="*/ 2147483647 w 1284"/>
                <a:gd name="T7" fmla="*/ 699327256 h 193"/>
                <a:gd name="T8" fmla="*/ 2147483647 w 1284"/>
                <a:gd name="T9" fmla="*/ 0 h 193"/>
                <a:gd name="T10" fmla="*/ 2147483647 w 1284"/>
                <a:gd name="T11" fmla="*/ 1367810902 h 193"/>
                <a:gd name="T12" fmla="*/ 2147483647 w 1284"/>
                <a:gd name="T13" fmla="*/ 417650952 h 193"/>
                <a:gd name="T14" fmla="*/ 2147483647 w 1284"/>
                <a:gd name="T15" fmla="*/ 734275199 h 193"/>
                <a:gd name="T16" fmla="*/ 2147483647 w 1284"/>
                <a:gd name="T17" fmla="*/ 1367810902 h 193"/>
                <a:gd name="T18" fmla="*/ 2147483647 w 1284"/>
                <a:gd name="T19" fmla="*/ 409747339 h 193"/>
                <a:gd name="T20" fmla="*/ 2147483647 w 1284"/>
                <a:gd name="T21" fmla="*/ 714100762 h 193"/>
                <a:gd name="T22" fmla="*/ 2147483647 w 1284"/>
                <a:gd name="T23" fmla="*/ 1367810902 h 193"/>
                <a:gd name="T24" fmla="*/ 2147483647 w 1284"/>
                <a:gd name="T25" fmla="*/ 842330755 h 193"/>
                <a:gd name="T26" fmla="*/ 2147483647 w 1284"/>
                <a:gd name="T27" fmla="*/ 0 h 193"/>
                <a:gd name="T28" fmla="*/ 2147483647 w 1284"/>
                <a:gd name="T29" fmla="*/ 799163217 h 193"/>
                <a:gd name="T30" fmla="*/ 2147483647 w 1284"/>
                <a:gd name="T31" fmla="*/ 814236613 h 193"/>
                <a:gd name="T32" fmla="*/ 2147483647 w 1284"/>
                <a:gd name="T33" fmla="*/ 0 h 193"/>
                <a:gd name="T34" fmla="*/ 2147483647 w 1284"/>
                <a:gd name="T35" fmla="*/ 1390448862 h 193"/>
                <a:gd name="T36" fmla="*/ 2147483647 w 1284"/>
                <a:gd name="T37" fmla="*/ 1367810902 h 193"/>
                <a:gd name="T38" fmla="*/ 2147483647 w 1284"/>
                <a:gd name="T39" fmla="*/ 663213444 h 193"/>
                <a:gd name="T40" fmla="*/ 2147483647 w 1284"/>
                <a:gd name="T41" fmla="*/ 0 h 193"/>
                <a:gd name="T42" fmla="*/ 2147483647 w 1284"/>
                <a:gd name="T43" fmla="*/ 0 h 193"/>
                <a:gd name="T44" fmla="*/ 2147483647 w 1284"/>
                <a:gd name="T45" fmla="*/ 1367810902 h 193"/>
                <a:gd name="T46" fmla="*/ 2147483647 w 1284"/>
                <a:gd name="T47" fmla="*/ 749272969 h 193"/>
                <a:gd name="T48" fmla="*/ 2147483647 w 1284"/>
                <a:gd name="T49" fmla="*/ 1367810902 h 193"/>
                <a:gd name="T50" fmla="*/ 2147483647 w 1284"/>
                <a:gd name="T51" fmla="*/ 1367810902 h 193"/>
                <a:gd name="T52" fmla="*/ 2147483647 w 1284"/>
                <a:gd name="T53" fmla="*/ 1367810902 h 193"/>
                <a:gd name="T54" fmla="*/ 2147483647 w 1284"/>
                <a:gd name="T55" fmla="*/ 0 h 193"/>
                <a:gd name="T56" fmla="*/ 2147483647 w 1284"/>
                <a:gd name="T57" fmla="*/ 1367810902 h 193"/>
                <a:gd name="T58" fmla="*/ 2147483647 w 1284"/>
                <a:gd name="T59" fmla="*/ 1367810902 h 193"/>
                <a:gd name="T60" fmla="*/ 2147483647 w 1284"/>
                <a:gd name="T61" fmla="*/ 0 h 193"/>
                <a:gd name="T62" fmla="*/ 2147483647 w 1284"/>
                <a:gd name="T63" fmla="*/ 914900466 h 193"/>
                <a:gd name="T64" fmla="*/ 2147483647 w 1284"/>
                <a:gd name="T65" fmla="*/ 656171923 h 193"/>
                <a:gd name="T66" fmla="*/ 2147483647 w 1284"/>
                <a:gd name="T67" fmla="*/ 0 h 193"/>
                <a:gd name="T68" fmla="*/ 2147483647 w 1284"/>
                <a:gd name="T69" fmla="*/ 1367810902 h 193"/>
                <a:gd name="T70" fmla="*/ 2147483647 w 1284"/>
                <a:gd name="T71" fmla="*/ 455357919 h 193"/>
                <a:gd name="T72" fmla="*/ 2147483647 w 1284"/>
                <a:gd name="T73" fmla="*/ 699327256 h 193"/>
                <a:gd name="T74" fmla="*/ 2147483647 w 1284"/>
                <a:gd name="T75" fmla="*/ 1367810902 h 193"/>
                <a:gd name="T76" fmla="*/ 2047462317 w 1284"/>
                <a:gd name="T77" fmla="*/ 1367810902 h 193"/>
                <a:gd name="T78" fmla="*/ 2147483647 w 1284"/>
                <a:gd name="T79" fmla="*/ 0 h 193"/>
                <a:gd name="T80" fmla="*/ 2047462317 w 1284"/>
                <a:gd name="T81" fmla="*/ 1367810902 h 193"/>
                <a:gd name="T82" fmla="*/ 1210636552 w 1284"/>
                <a:gd name="T83" fmla="*/ 1367810902 h 193"/>
                <a:gd name="T84" fmla="*/ 1929687145 w 1284"/>
                <a:gd name="T85" fmla="*/ 1065882727 h 193"/>
                <a:gd name="T86" fmla="*/ 1520567017 w 1284"/>
                <a:gd name="T87" fmla="*/ 0 h 193"/>
                <a:gd name="T88" fmla="*/ 1210636552 w 1284"/>
                <a:gd name="T89" fmla="*/ 1367810902 h 193"/>
                <a:gd name="T90" fmla="*/ 1125396650 w 1284"/>
                <a:gd name="T91" fmla="*/ 1367810902 h 193"/>
                <a:gd name="T92" fmla="*/ 619126497 w 1284"/>
                <a:gd name="T93" fmla="*/ 663213444 h 193"/>
                <a:gd name="T94" fmla="*/ 716562147 w 1284"/>
                <a:gd name="T95" fmla="*/ 0 h 193"/>
                <a:gd name="T96" fmla="*/ 310005280 w 1284"/>
                <a:gd name="T97" fmla="*/ 0 h 193"/>
                <a:gd name="T98" fmla="*/ 0 w 1284"/>
                <a:gd name="T99" fmla="*/ 1367810902 h 193"/>
                <a:gd name="T100" fmla="*/ 310005280 w 1284"/>
                <a:gd name="T101" fmla="*/ 749272969 h 193"/>
                <a:gd name="T102" fmla="*/ 1125396650 w 1284"/>
                <a:gd name="T103" fmla="*/ 1367810902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004B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</p:grpSp>
      <p:sp>
        <p:nvSpPr>
          <p:cNvPr id="26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74688" y="2057444"/>
            <a:ext cx="7794625" cy="270986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074" name="Titelplatzhalter 1"/>
          <p:cNvSpPr>
            <a:spLocks noGrp="1"/>
          </p:cNvSpPr>
          <p:nvPr>
            <p:ph type="ctrTitle"/>
          </p:nvPr>
        </p:nvSpPr>
        <p:spPr>
          <a:xfrm>
            <a:off x="674688" y="4903788"/>
            <a:ext cx="7801200" cy="46166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075" name="Textplatzhalter 2"/>
          <p:cNvSpPr>
            <a:spLocks noGrp="1"/>
          </p:cNvSpPr>
          <p:nvPr>
            <p:ph type="subTitle" idx="1"/>
          </p:nvPr>
        </p:nvSpPr>
        <p:spPr>
          <a:xfrm>
            <a:off x="674688" y="5372100"/>
            <a:ext cx="7801122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itchFamily="34" charset="0"/>
              <a:buNone/>
              <a:defRPr sz="2000" smtClean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EFEF4B75-F2C9-3DD8-D64B-6213FB5F9721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auto">
          <a:xfrm>
            <a:off x="674688" y="5680075"/>
            <a:ext cx="2133600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0CCB79-F7FB-CF4F-939C-18149196D6AC}" type="datetime1">
              <a:rPr lang="de-DE" altLang="de-DE"/>
              <a:pPr>
                <a:defRPr/>
              </a:pPr>
              <a:t>28.06.22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825798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532000" cy="4616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6000" y="1192214"/>
            <a:ext cx="8532000" cy="4770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182563" indent="-182563">
              <a:defRPr sz="2400"/>
            </a:lvl2pPr>
            <a:lvl3pPr marL="538163" indent="-180975">
              <a:defRPr sz="2000"/>
            </a:lvl3pPr>
            <a:lvl4pPr marL="895350" indent="-182563">
              <a:defRPr/>
            </a:lvl4pPr>
            <a:lvl5pPr marL="1252538" indent="-173038">
              <a:buFont typeface="Symbol" pitchFamily="18" charset="2"/>
              <a:buChar char="-"/>
              <a:defRPr sz="1600"/>
            </a:lvl5pPr>
            <a:lvl6pPr marL="1619250" indent="-180975">
              <a:buFont typeface="Symbol" pitchFamily="18" charset="2"/>
              <a:buChar char="-"/>
              <a:defRPr sz="1600"/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06000" y="768350"/>
            <a:ext cx="8532000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4DCE75-4F8C-2752-2183-196E189D64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19AA9A-7DD8-A8CF-7FFE-FF5D262659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2C587-EC21-FD47-BD38-E098BE97FDF4}" type="slidenum">
              <a:rPr lang="de-DE" altLang="de-DE"/>
              <a:pPr/>
              <a:t>‹Nr.›</a:t>
            </a:fld>
            <a:r>
              <a:rPr lang="de-DE" altLang="de-DE"/>
              <a:t> </a:t>
            </a:r>
            <a:r>
              <a:rPr lang="en-US" altLang="de-DE"/>
              <a:t>· </a:t>
            </a:r>
            <a:fld id="{0D71E632-5B59-7344-9220-FBCFBD938059}" type="datetime4">
              <a:rPr lang="de-DE" altLang="de-DE"/>
              <a:pPr/>
              <a:t>28. Juni 2022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217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4800"/>
            <a:ext cx="8532000" cy="4616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306000" y="1636776"/>
            <a:ext cx="4211136" cy="4325875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182563" indent="-182563">
              <a:defRPr sz="2400"/>
            </a:lvl2pPr>
            <a:lvl3pPr marL="538163" indent="-180975">
              <a:defRPr sz="2000"/>
            </a:lvl3pPr>
            <a:lvl4pPr marL="895350" indent="-182563">
              <a:defRPr/>
            </a:lvl4pPr>
            <a:lvl5pPr marL="1252538" indent="-173038">
              <a:buFont typeface="Symbol" pitchFamily="18" charset="2"/>
              <a:buChar char="-"/>
              <a:defRPr sz="1600"/>
            </a:lvl5pPr>
            <a:lvl6pPr marL="1619250" indent="-184150">
              <a:buFont typeface="Symbol" pitchFamily="18" charset="2"/>
              <a:buChar char="-"/>
              <a:defRPr sz="1600"/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2"/>
          </p:nvPr>
        </p:nvSpPr>
        <p:spPr>
          <a:xfrm>
            <a:off x="4628451" y="1636776"/>
            <a:ext cx="4212335" cy="4325875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182563" indent="-182563">
              <a:defRPr sz="2400"/>
            </a:lvl2pPr>
            <a:lvl3pPr marL="538163" indent="-180975">
              <a:defRPr sz="2000"/>
            </a:lvl3pPr>
            <a:lvl4pPr marL="895350" indent="-182563">
              <a:defRPr/>
            </a:lvl4pPr>
            <a:lvl5pPr marL="1252538" indent="-173038">
              <a:buFont typeface="Symbol" pitchFamily="18" charset="2"/>
              <a:buChar char="-"/>
              <a:defRPr sz="1600"/>
            </a:lvl5pPr>
            <a:lvl6pPr marL="1619250" indent="-184150">
              <a:buFont typeface="Symbol" pitchFamily="18" charset="2"/>
              <a:buChar char="-"/>
              <a:defRPr sz="1600"/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04800" y="1192213"/>
            <a:ext cx="4212336" cy="444563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4628452" y="1192213"/>
            <a:ext cx="4212336" cy="444563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2210174-45EB-B830-72CF-795DDF397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0CB560B3-8064-AB72-B072-582B5AF4F0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66489-9C20-324A-9D88-CEE5487B9450}" type="slidenum">
              <a:rPr lang="de-DE" altLang="de-DE"/>
              <a:pPr/>
              <a:t>‹Nr.›</a:t>
            </a:fld>
            <a:r>
              <a:rPr lang="de-DE" altLang="de-DE"/>
              <a:t> </a:t>
            </a:r>
            <a:r>
              <a:rPr lang="en-US" altLang="de-DE"/>
              <a:t>· </a:t>
            </a:r>
            <a:fld id="{0D71E632-5B59-7344-9220-FBCFBD938059}" type="datetime4">
              <a:rPr lang="de-DE" altLang="de-DE"/>
              <a:pPr/>
              <a:t>28. Juni 2022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87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000" y="304800"/>
            <a:ext cx="8532000" cy="4616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306000" y="1192213"/>
            <a:ext cx="4211136" cy="4770438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182563" indent="-182563">
              <a:defRPr sz="2400"/>
            </a:lvl2pPr>
            <a:lvl3pPr marL="538163" indent="-180975">
              <a:defRPr sz="2000"/>
            </a:lvl3pPr>
            <a:lvl4pPr marL="895350" indent="-182563">
              <a:defRPr/>
            </a:lvl4pPr>
            <a:lvl5pPr marL="1252538" indent="-173038">
              <a:buFont typeface="Symbol" pitchFamily="18" charset="2"/>
              <a:buChar char="-"/>
              <a:defRPr sz="1600"/>
            </a:lvl5pPr>
            <a:lvl6pPr marL="1619250" indent="-184150">
              <a:buFont typeface="Symbol" pitchFamily="18" charset="2"/>
              <a:buChar char="-"/>
              <a:defRPr sz="1600"/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2"/>
          </p:nvPr>
        </p:nvSpPr>
        <p:spPr>
          <a:xfrm>
            <a:off x="4628451" y="1192213"/>
            <a:ext cx="4212335" cy="4770438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 marL="182563" indent="-182563">
              <a:defRPr sz="2400"/>
            </a:lvl2pPr>
            <a:lvl3pPr marL="538163" indent="-180975">
              <a:defRPr sz="2000"/>
            </a:lvl3pPr>
            <a:lvl4pPr marL="895350" indent="-182563">
              <a:defRPr/>
            </a:lvl4pPr>
            <a:lvl5pPr marL="1252538" indent="-173038">
              <a:buFont typeface="Symbol" pitchFamily="18" charset="2"/>
              <a:buChar char="-"/>
              <a:defRPr sz="1600"/>
            </a:lvl5pPr>
            <a:lvl6pPr marL="1619250" indent="-184150">
              <a:buFont typeface="Symbol" pitchFamily="18" charset="2"/>
              <a:buChar char="-"/>
              <a:defRPr sz="1600"/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220301-4BDB-FF92-6F4D-E999BEB6B4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505BBE-5D82-4014-3A8B-20CCDE58FE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84CAE-E906-3246-886F-58AB080DD4F6}" type="slidenum">
              <a:rPr lang="de-DE" altLang="de-DE"/>
              <a:pPr/>
              <a:t>‹Nr.›</a:t>
            </a:fld>
            <a:r>
              <a:rPr lang="de-DE" altLang="de-DE"/>
              <a:t> </a:t>
            </a:r>
            <a:r>
              <a:rPr lang="en-US" altLang="de-DE"/>
              <a:t>· </a:t>
            </a:r>
            <a:fld id="{0D71E632-5B59-7344-9220-FBCFBD938059}" type="datetime4">
              <a:rPr lang="de-DE" altLang="de-DE"/>
              <a:pPr/>
              <a:t>28. Juni 2022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780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felder unt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06000" y="1192213"/>
            <a:ext cx="8532000" cy="23129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182563" indent="-182563">
              <a:defRPr sz="2400"/>
            </a:lvl2pPr>
            <a:lvl3pPr marL="538163" indent="-180975">
              <a:defRPr sz="2000"/>
            </a:lvl3pPr>
            <a:lvl4pPr marL="895350" indent="-182563">
              <a:defRPr/>
            </a:lvl4pPr>
            <a:lvl5pPr marL="1252538" indent="-173038">
              <a:buFont typeface="Symbol" pitchFamily="18" charset="2"/>
              <a:buChar char="-"/>
              <a:defRPr sz="1600"/>
            </a:lvl5pPr>
            <a:lvl6pPr marL="1619250" indent="-180975">
              <a:buFont typeface="Symbol" pitchFamily="18" charset="2"/>
              <a:buChar char="-"/>
              <a:defRPr sz="1600"/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306000" y="3649665"/>
            <a:ext cx="8532000" cy="23129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182563" indent="-182563">
              <a:defRPr sz="2400"/>
            </a:lvl2pPr>
            <a:lvl3pPr marL="538163" indent="-180975">
              <a:defRPr sz="2000"/>
            </a:lvl3pPr>
            <a:lvl4pPr marL="895350" indent="-182563">
              <a:defRPr/>
            </a:lvl4pPr>
            <a:lvl5pPr marL="1252538" indent="-173038">
              <a:buFont typeface="Symbol" pitchFamily="18" charset="2"/>
              <a:buChar char="-"/>
              <a:defRPr sz="1600"/>
            </a:lvl5pPr>
            <a:lvl6pPr marL="1619250" indent="-180975">
              <a:buFont typeface="Symbol" pitchFamily="18" charset="2"/>
              <a:buChar char="-"/>
              <a:defRPr sz="1600"/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06000" y="768350"/>
            <a:ext cx="8532000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06000" y="304800"/>
            <a:ext cx="8532000" cy="4616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2E63BCA-13B3-3477-FD56-F1645FC7F98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433C4CA3-B540-A79F-138C-D70B67C646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25546-AC89-6E42-BDC1-F746BEB6F2EE}" type="slidenum">
              <a:rPr lang="de-DE" altLang="de-DE"/>
              <a:pPr/>
              <a:t>‹Nr.›</a:t>
            </a:fld>
            <a:r>
              <a:rPr lang="de-DE" altLang="de-DE"/>
              <a:t> </a:t>
            </a:r>
            <a:r>
              <a:rPr lang="en-US" altLang="de-DE"/>
              <a:t>· </a:t>
            </a:r>
            <a:fld id="{0D71E632-5B59-7344-9220-FBCFBD938059}" type="datetime4">
              <a:rPr lang="de-DE" altLang="de-DE"/>
              <a:pPr/>
              <a:t>28. Juni 2022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935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15">
            <a:extLst>
              <a:ext uri="{FF2B5EF4-FFF2-40B4-BE49-F238E27FC236}">
                <a16:creationId xmlns:a16="http://schemas.microsoft.com/office/drawing/2014/main" id="{6903A5B5-49D1-9744-85EF-C6E4766574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78500" y="306388"/>
            <a:ext cx="3059113" cy="1235075"/>
            <a:chOff x="1354" y="1408"/>
            <a:chExt cx="9209" cy="3725"/>
          </a:xfrm>
        </p:grpSpPr>
        <p:sp>
          <p:nvSpPr>
            <p:cNvPr id="6" name="AutoShape 11">
              <a:extLst>
                <a:ext uri="{FF2B5EF4-FFF2-40B4-BE49-F238E27FC236}">
                  <a16:creationId xmlns:a16="http://schemas.microsoft.com/office/drawing/2014/main" id="{0EEB6F8B-76E0-94BC-3DF7-E7B9115FF2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6" y="1427"/>
              <a:ext cx="9099" cy="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139F7765-518D-29A7-DA84-CA87FD4A3E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4" y="1408"/>
              <a:ext cx="3737" cy="3725"/>
            </a:xfrm>
            <a:custGeom>
              <a:avLst/>
              <a:gdLst>
                <a:gd name="T0" fmla="*/ 2147483647 w 1312"/>
                <a:gd name="T1" fmla="*/ 2147483647 h 1300"/>
                <a:gd name="T2" fmla="*/ 2147483647 w 1312"/>
                <a:gd name="T3" fmla="*/ 973508867 h 1300"/>
                <a:gd name="T4" fmla="*/ 721083757 w 1312"/>
                <a:gd name="T5" fmla="*/ 2147483647 h 1300"/>
                <a:gd name="T6" fmla="*/ 2147483647 w 1312"/>
                <a:gd name="T7" fmla="*/ 857397760 h 1300"/>
                <a:gd name="T8" fmla="*/ 2147483647 w 1312"/>
                <a:gd name="T9" fmla="*/ 532719201 h 1300"/>
                <a:gd name="T10" fmla="*/ 2147483647 w 1312"/>
                <a:gd name="T11" fmla="*/ 1305230412 h 1300"/>
                <a:gd name="T12" fmla="*/ 2147483647 w 1312"/>
                <a:gd name="T13" fmla="*/ 792514524 h 1300"/>
                <a:gd name="T14" fmla="*/ 2147483647 w 1312"/>
                <a:gd name="T15" fmla="*/ 2147483647 h 1300"/>
                <a:gd name="T16" fmla="*/ 2147483647 w 1312"/>
                <a:gd name="T17" fmla="*/ 2147483647 h 1300"/>
                <a:gd name="T18" fmla="*/ 2147483647 w 1312"/>
                <a:gd name="T19" fmla="*/ 2147483647 h 1300"/>
                <a:gd name="T20" fmla="*/ 2147483647 w 1312"/>
                <a:gd name="T21" fmla="*/ 2147483647 h 1300"/>
                <a:gd name="T22" fmla="*/ 2147483647 w 1312"/>
                <a:gd name="T23" fmla="*/ 2147483647 h 1300"/>
                <a:gd name="T24" fmla="*/ 2147483647 w 1312"/>
                <a:gd name="T25" fmla="*/ 2147483647 h 1300"/>
                <a:gd name="T26" fmla="*/ 2147483647 w 1312"/>
                <a:gd name="T27" fmla="*/ 2147483647 h 1300"/>
                <a:gd name="T28" fmla="*/ 2147483647 w 1312"/>
                <a:gd name="T29" fmla="*/ 2147483647 h 1300"/>
                <a:gd name="T30" fmla="*/ 2147483647 w 1312"/>
                <a:gd name="T31" fmla="*/ 2147483647 h 1300"/>
                <a:gd name="T32" fmla="*/ 2147483647 w 1312"/>
                <a:gd name="T33" fmla="*/ 2147483647 h 1300"/>
                <a:gd name="T34" fmla="*/ 2147483647 w 1312"/>
                <a:gd name="T35" fmla="*/ 2147483647 h 1300"/>
                <a:gd name="T36" fmla="*/ 2147483647 w 1312"/>
                <a:gd name="T37" fmla="*/ 2147483647 h 1300"/>
                <a:gd name="T38" fmla="*/ 2147483647 w 1312"/>
                <a:gd name="T39" fmla="*/ 2147483647 h 1300"/>
                <a:gd name="T40" fmla="*/ 2147483647 w 1312"/>
                <a:gd name="T41" fmla="*/ 2147483647 h 1300"/>
                <a:gd name="T42" fmla="*/ 2147483647 w 1312"/>
                <a:gd name="T43" fmla="*/ 2147483647 h 1300"/>
                <a:gd name="T44" fmla="*/ 2147483647 w 1312"/>
                <a:gd name="T45" fmla="*/ 2147483647 h 1300"/>
                <a:gd name="T46" fmla="*/ 2147483647 w 1312"/>
                <a:gd name="T47" fmla="*/ 2147483647 h 1300"/>
                <a:gd name="T48" fmla="*/ 2147483647 w 1312"/>
                <a:gd name="T49" fmla="*/ 2147483647 h 1300"/>
                <a:gd name="T50" fmla="*/ 2147483647 w 1312"/>
                <a:gd name="T51" fmla="*/ 2147483647 h 1300"/>
                <a:gd name="T52" fmla="*/ 2147483647 w 1312"/>
                <a:gd name="T53" fmla="*/ 2147483647 h 1300"/>
                <a:gd name="T54" fmla="*/ 2147483647 w 1312"/>
                <a:gd name="T55" fmla="*/ 2147483647 h 1300"/>
                <a:gd name="T56" fmla="*/ 2147483647 w 1312"/>
                <a:gd name="T57" fmla="*/ 872462253 h 1300"/>
                <a:gd name="T58" fmla="*/ 2147483647 w 1312"/>
                <a:gd name="T59" fmla="*/ 2147483647 h 1300"/>
                <a:gd name="T60" fmla="*/ 2147483647 w 1312"/>
                <a:gd name="T61" fmla="*/ 2147483647 h 1300"/>
                <a:gd name="T62" fmla="*/ 2147483647 w 1312"/>
                <a:gd name="T63" fmla="*/ 2147483647 h 1300"/>
                <a:gd name="T64" fmla="*/ 2147483647 w 1312"/>
                <a:gd name="T65" fmla="*/ 2147483647 h 1300"/>
                <a:gd name="T66" fmla="*/ 2147483647 w 1312"/>
                <a:gd name="T67" fmla="*/ 2147483647 h 1300"/>
                <a:gd name="T68" fmla="*/ 2147483647 w 1312"/>
                <a:gd name="T69" fmla="*/ 2147483647 h 1300"/>
                <a:gd name="T70" fmla="*/ 2147483647 w 1312"/>
                <a:gd name="T71" fmla="*/ 2147483647 h 1300"/>
                <a:gd name="T72" fmla="*/ 2147483647 w 1312"/>
                <a:gd name="T73" fmla="*/ 2147483647 h 1300"/>
                <a:gd name="T74" fmla="*/ 2147483647 w 1312"/>
                <a:gd name="T75" fmla="*/ 2147483647 h 1300"/>
                <a:gd name="T76" fmla="*/ 1055359096 w 1312"/>
                <a:gd name="T77" fmla="*/ 2147483647 h 1300"/>
                <a:gd name="T78" fmla="*/ 688730438 w 1312"/>
                <a:gd name="T79" fmla="*/ 2147483647 h 1300"/>
                <a:gd name="T80" fmla="*/ 806929852 w 1312"/>
                <a:gd name="T81" fmla="*/ 2147483647 h 1300"/>
                <a:gd name="T82" fmla="*/ 2147483647 w 1312"/>
                <a:gd name="T83" fmla="*/ 2147483647 h 1300"/>
                <a:gd name="T84" fmla="*/ 2147483647 w 1312"/>
                <a:gd name="T85" fmla="*/ 2147483647 h 1300"/>
                <a:gd name="T86" fmla="*/ 2147483647 w 1312"/>
                <a:gd name="T87" fmla="*/ 2147483647 h 1300"/>
                <a:gd name="T88" fmla="*/ 1239837668 w 1312"/>
                <a:gd name="T89" fmla="*/ 2147483647 h 1300"/>
                <a:gd name="T90" fmla="*/ 2067201524 w 1312"/>
                <a:gd name="T91" fmla="*/ 2147483647 h 1300"/>
                <a:gd name="T92" fmla="*/ 2147483647 w 1312"/>
                <a:gd name="T93" fmla="*/ 2147483647 h 1300"/>
                <a:gd name="T94" fmla="*/ 2147483647 w 1312"/>
                <a:gd name="T95" fmla="*/ 2147483647 h 1300"/>
                <a:gd name="T96" fmla="*/ 2147483647 w 1312"/>
                <a:gd name="T97" fmla="*/ 2147483647 h 1300"/>
                <a:gd name="T98" fmla="*/ 2147483647 w 1312"/>
                <a:gd name="T99" fmla="*/ 1333472523 h 1300"/>
                <a:gd name="T100" fmla="*/ 2147483647 w 1312"/>
                <a:gd name="T101" fmla="*/ 2147483647 h 1300"/>
                <a:gd name="T102" fmla="*/ 2147483647 w 1312"/>
                <a:gd name="T103" fmla="*/ 2147483647 h 1300"/>
                <a:gd name="T104" fmla="*/ 2147483647 w 1312"/>
                <a:gd name="T105" fmla="*/ 1657292727 h 1300"/>
                <a:gd name="T106" fmla="*/ 2147483647 w 1312"/>
                <a:gd name="T107" fmla="*/ 2147483647 h 1300"/>
                <a:gd name="T108" fmla="*/ 2147483647 w 1312"/>
                <a:gd name="T109" fmla="*/ 2147483647 h 1300"/>
                <a:gd name="T110" fmla="*/ 2147483647 w 1312"/>
                <a:gd name="T111" fmla="*/ 2147483647 h 1300"/>
                <a:gd name="T112" fmla="*/ 2147483647 w 1312"/>
                <a:gd name="T113" fmla="*/ 2147483647 h 1300"/>
                <a:gd name="T114" fmla="*/ 2147483647 w 1312"/>
                <a:gd name="T115" fmla="*/ 2147483647 h 1300"/>
                <a:gd name="T116" fmla="*/ 2147483647 w 1312"/>
                <a:gd name="T117" fmla="*/ 2147483647 h 1300"/>
                <a:gd name="T118" fmla="*/ 2147483647 w 1312"/>
                <a:gd name="T119" fmla="*/ 2147483647 h 1300"/>
                <a:gd name="T120" fmla="*/ 2147483647 w 1312"/>
                <a:gd name="T121" fmla="*/ 2147483647 h 1300"/>
                <a:gd name="T122" fmla="*/ 2147483647 w 1312"/>
                <a:gd name="T123" fmla="*/ 2147483647 h 1300"/>
                <a:gd name="T124" fmla="*/ 2147483647 w 1312"/>
                <a:gd name="T125" fmla="*/ 2147483647 h 1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6E7F5150-1ADA-47C0-6E73-0D41F4922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0" y="4410"/>
              <a:ext cx="913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2104047681 w 321"/>
                <a:gd name="T5" fmla="*/ 0 h 97"/>
                <a:gd name="T6" fmla="*/ 2104047681 w 321"/>
                <a:gd name="T7" fmla="*/ 701438709 h 97"/>
                <a:gd name="T8" fmla="*/ 0 w 321"/>
                <a:gd name="T9" fmla="*/ 701438709 h 97"/>
                <a:gd name="T10" fmla="*/ 0 w 321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8D02A416-8603-DA8C-07F8-B4AAE5835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4410"/>
              <a:ext cx="918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2115901603 w 322"/>
                <a:gd name="T5" fmla="*/ 0 h 97"/>
                <a:gd name="T6" fmla="*/ 2115901603 w 322"/>
                <a:gd name="T7" fmla="*/ 701438709 h 97"/>
                <a:gd name="T8" fmla="*/ 0 w 322"/>
                <a:gd name="T9" fmla="*/ 701438709 h 97"/>
                <a:gd name="T10" fmla="*/ 0 w 322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58A9347F-186E-7052-0015-4093DA5DB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1" y="4410"/>
              <a:ext cx="1892" cy="282"/>
            </a:xfrm>
            <a:custGeom>
              <a:avLst/>
              <a:gdLst>
                <a:gd name="T0" fmla="*/ 2147483647 w 664"/>
                <a:gd name="T1" fmla="*/ 337604357 h 99"/>
                <a:gd name="T2" fmla="*/ 2147483647 w 664"/>
                <a:gd name="T3" fmla="*/ 573080129 h 99"/>
                <a:gd name="T4" fmla="*/ 2147483647 w 664"/>
                <a:gd name="T5" fmla="*/ 145945793 h 99"/>
                <a:gd name="T6" fmla="*/ 2147483647 w 664"/>
                <a:gd name="T7" fmla="*/ 35746475 h 99"/>
                <a:gd name="T8" fmla="*/ 2147483647 w 664"/>
                <a:gd name="T9" fmla="*/ 373309090 h 99"/>
                <a:gd name="T10" fmla="*/ 2147483647 w 664"/>
                <a:gd name="T11" fmla="*/ 674654235 h 99"/>
                <a:gd name="T12" fmla="*/ 2147483647 w 664"/>
                <a:gd name="T13" fmla="*/ 337604357 h 99"/>
                <a:gd name="T14" fmla="*/ 2147483647 w 664"/>
                <a:gd name="T15" fmla="*/ 490998581 h 99"/>
                <a:gd name="T16" fmla="*/ 2147483647 w 664"/>
                <a:gd name="T17" fmla="*/ 418672780 h 99"/>
                <a:gd name="T18" fmla="*/ 2147483647 w 664"/>
                <a:gd name="T19" fmla="*/ 8118375 h 99"/>
                <a:gd name="T20" fmla="*/ 2147483647 w 664"/>
                <a:gd name="T21" fmla="*/ 718053764 h 99"/>
                <a:gd name="T22" fmla="*/ 2147483647 w 664"/>
                <a:gd name="T23" fmla="*/ 447290180 h 99"/>
                <a:gd name="T24" fmla="*/ 2147483647 w 664"/>
                <a:gd name="T25" fmla="*/ 718053764 h 99"/>
                <a:gd name="T26" fmla="*/ 2147483647 w 664"/>
                <a:gd name="T27" fmla="*/ 490998581 h 99"/>
                <a:gd name="T28" fmla="*/ 2147483647 w 664"/>
                <a:gd name="T29" fmla="*/ 235178765 h 99"/>
                <a:gd name="T30" fmla="*/ 2147483647 w 664"/>
                <a:gd name="T31" fmla="*/ 329564119 h 99"/>
                <a:gd name="T32" fmla="*/ 2147483647 w 664"/>
                <a:gd name="T33" fmla="*/ 145945793 h 99"/>
                <a:gd name="T34" fmla="*/ 2147483647 w 664"/>
                <a:gd name="T35" fmla="*/ 235178765 h 99"/>
                <a:gd name="T36" fmla="*/ 2147483647 w 664"/>
                <a:gd name="T37" fmla="*/ 439131581 h 99"/>
                <a:gd name="T38" fmla="*/ 2147483647 w 664"/>
                <a:gd name="T39" fmla="*/ 8118375 h 99"/>
                <a:gd name="T40" fmla="*/ 2147483647 w 664"/>
                <a:gd name="T41" fmla="*/ 585423030 h 99"/>
                <a:gd name="T42" fmla="*/ 2147483647 w 664"/>
                <a:gd name="T43" fmla="*/ 8118375 h 99"/>
                <a:gd name="T44" fmla="*/ 2147483647 w 664"/>
                <a:gd name="T45" fmla="*/ 470538957 h 99"/>
                <a:gd name="T46" fmla="*/ 2147483647 w 664"/>
                <a:gd name="T47" fmla="*/ 439131581 h 99"/>
                <a:gd name="T48" fmla="*/ 2147483647 w 664"/>
                <a:gd name="T49" fmla="*/ 337604357 h 99"/>
                <a:gd name="T50" fmla="*/ 2147483647 w 664"/>
                <a:gd name="T51" fmla="*/ 184484986 h 99"/>
                <a:gd name="T52" fmla="*/ 1899923430 w 664"/>
                <a:gd name="T53" fmla="*/ 8118375 h 99"/>
                <a:gd name="T54" fmla="*/ 2123621576 w 664"/>
                <a:gd name="T55" fmla="*/ 718053764 h 99"/>
                <a:gd name="T56" fmla="*/ 2147483647 w 664"/>
                <a:gd name="T57" fmla="*/ 337604357 h 99"/>
                <a:gd name="T58" fmla="*/ 2147483647 w 664"/>
                <a:gd name="T59" fmla="*/ 204073521 h 99"/>
                <a:gd name="T60" fmla="*/ 2056448688 w 664"/>
                <a:gd name="T61" fmla="*/ 301867347 h 99"/>
                <a:gd name="T62" fmla="*/ 2123621576 w 664"/>
                <a:gd name="T63" fmla="*/ 125491241 h 99"/>
                <a:gd name="T64" fmla="*/ 2147483647 w 664"/>
                <a:gd name="T65" fmla="*/ 498167343 h 99"/>
                <a:gd name="T66" fmla="*/ 2123621576 w 664"/>
                <a:gd name="T67" fmla="*/ 593539563 h 99"/>
                <a:gd name="T68" fmla="*/ 2056448688 w 664"/>
                <a:gd name="T69" fmla="*/ 411545186 h 99"/>
                <a:gd name="T70" fmla="*/ 2147483647 w 664"/>
                <a:gd name="T71" fmla="*/ 498167343 h 99"/>
                <a:gd name="T72" fmla="*/ 1597621360 w 664"/>
                <a:gd name="T73" fmla="*/ 718053764 h 99"/>
                <a:gd name="T74" fmla="*/ 1754219710 w 664"/>
                <a:gd name="T75" fmla="*/ 8118375 h 99"/>
                <a:gd name="T76" fmla="*/ 1597621360 w 664"/>
                <a:gd name="T77" fmla="*/ 718053764 h 99"/>
                <a:gd name="T78" fmla="*/ 1085287596 w 664"/>
                <a:gd name="T79" fmla="*/ 718053764 h 99"/>
                <a:gd name="T80" fmla="*/ 1472973606 w 664"/>
                <a:gd name="T81" fmla="*/ 580211991 h 99"/>
                <a:gd name="T82" fmla="*/ 1241811726 w 664"/>
                <a:gd name="T83" fmla="*/ 418672780 h 99"/>
                <a:gd name="T84" fmla="*/ 1459001153 w 664"/>
                <a:gd name="T85" fmla="*/ 286054023 h 99"/>
                <a:gd name="T86" fmla="*/ 1241811726 w 664"/>
                <a:gd name="T87" fmla="*/ 145945793 h 99"/>
                <a:gd name="T88" fmla="*/ 1472973606 w 664"/>
                <a:gd name="T89" fmla="*/ 8118375 h 99"/>
                <a:gd name="T90" fmla="*/ 1085287596 w 664"/>
                <a:gd name="T91" fmla="*/ 718053764 h 99"/>
                <a:gd name="T92" fmla="*/ 854441928 w 664"/>
                <a:gd name="T93" fmla="*/ 490998581 h 99"/>
                <a:gd name="T94" fmla="*/ 808047505 w 664"/>
                <a:gd name="T95" fmla="*/ 418672780 h 99"/>
                <a:gd name="T96" fmla="*/ 715808372 w 664"/>
                <a:gd name="T97" fmla="*/ 8118375 h 99"/>
                <a:gd name="T98" fmla="*/ 487320317 w 664"/>
                <a:gd name="T99" fmla="*/ 718053764 h 99"/>
                <a:gd name="T100" fmla="*/ 644434064 w 664"/>
                <a:gd name="T101" fmla="*/ 447290180 h 99"/>
                <a:gd name="T102" fmla="*/ 808047505 w 664"/>
                <a:gd name="T103" fmla="*/ 718053764 h 99"/>
                <a:gd name="T104" fmla="*/ 854441928 w 664"/>
                <a:gd name="T105" fmla="*/ 490998581 h 99"/>
                <a:gd name="T106" fmla="*/ 796670465 w 664"/>
                <a:gd name="T107" fmla="*/ 235178765 h 99"/>
                <a:gd name="T108" fmla="*/ 697002659 w 664"/>
                <a:gd name="T109" fmla="*/ 329564119 h 99"/>
                <a:gd name="T110" fmla="*/ 644434064 w 664"/>
                <a:gd name="T111" fmla="*/ 145945793 h 99"/>
                <a:gd name="T112" fmla="*/ 796670465 w 664"/>
                <a:gd name="T113" fmla="*/ 235178765 h 99"/>
                <a:gd name="T114" fmla="*/ 157117995 w 664"/>
                <a:gd name="T115" fmla="*/ 145945793 h 99"/>
                <a:gd name="T116" fmla="*/ 381084592 w 664"/>
                <a:gd name="T117" fmla="*/ 8118375 h 99"/>
                <a:gd name="T118" fmla="*/ 0 w 664"/>
                <a:gd name="T119" fmla="*/ 718053764 h 99"/>
                <a:gd name="T120" fmla="*/ 157117995 w 664"/>
                <a:gd name="T121" fmla="*/ 431999816 h 99"/>
                <a:gd name="T122" fmla="*/ 367185084 w 664"/>
                <a:gd name="T123" fmla="*/ 301867347 h 99"/>
                <a:gd name="T124" fmla="*/ 157117995 w 664"/>
                <a:gd name="T125" fmla="*/ 145945793 h 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002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0D247EFA-00DB-D219-A4CB-85E1E4A90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9" y="3639"/>
              <a:ext cx="5673" cy="565"/>
            </a:xfrm>
            <a:custGeom>
              <a:avLst/>
              <a:gdLst>
                <a:gd name="T0" fmla="*/ 2147483647 w 1992"/>
                <a:gd name="T1" fmla="*/ 278922183 h 198"/>
                <a:gd name="T2" fmla="*/ 2147483647 w 1992"/>
                <a:gd name="T3" fmla="*/ 0 h 198"/>
                <a:gd name="T4" fmla="*/ 2147483647 w 1992"/>
                <a:gd name="T5" fmla="*/ 1165345686 h 198"/>
                <a:gd name="T6" fmla="*/ 2147483647 w 1992"/>
                <a:gd name="T7" fmla="*/ 1451385282 h 198"/>
                <a:gd name="T8" fmla="*/ 2147483647 w 1992"/>
                <a:gd name="T9" fmla="*/ 321786143 h 198"/>
                <a:gd name="T10" fmla="*/ 2147483647 w 1992"/>
                <a:gd name="T11" fmla="*/ 28577999 h 198"/>
                <a:gd name="T12" fmla="*/ 2147483647 w 1992"/>
                <a:gd name="T13" fmla="*/ 321786143 h 198"/>
                <a:gd name="T14" fmla="*/ 2147483647 w 1992"/>
                <a:gd name="T15" fmla="*/ 321786143 h 198"/>
                <a:gd name="T16" fmla="*/ 2147483647 w 1992"/>
                <a:gd name="T17" fmla="*/ 191654293 h 198"/>
                <a:gd name="T18" fmla="*/ 2147483647 w 1992"/>
                <a:gd name="T19" fmla="*/ 373309090 h 198"/>
                <a:gd name="T20" fmla="*/ 2147483647 w 1992"/>
                <a:gd name="T21" fmla="*/ 1423757108 h 198"/>
                <a:gd name="T22" fmla="*/ 2147483647 w 1992"/>
                <a:gd name="T23" fmla="*/ 1423757108 h 198"/>
                <a:gd name="T24" fmla="*/ 2147483647 w 1992"/>
                <a:gd name="T25" fmla="*/ 1180594271 h 198"/>
                <a:gd name="T26" fmla="*/ 2147483647 w 1992"/>
                <a:gd name="T27" fmla="*/ 1423757108 h 198"/>
                <a:gd name="T28" fmla="*/ 2147483647 w 1992"/>
                <a:gd name="T29" fmla="*/ 930272379 h 198"/>
                <a:gd name="T30" fmla="*/ 2147483647 w 1992"/>
                <a:gd name="T31" fmla="*/ 396598711 h 198"/>
                <a:gd name="T32" fmla="*/ 2147483647 w 1992"/>
                <a:gd name="T33" fmla="*/ 930272379 h 198"/>
                <a:gd name="T34" fmla="*/ 2147483647 w 1992"/>
                <a:gd name="T35" fmla="*/ 0 h 198"/>
                <a:gd name="T36" fmla="*/ 2147483647 w 1992"/>
                <a:gd name="T37" fmla="*/ 191654293 h 198"/>
                <a:gd name="T38" fmla="*/ 2147483647 w 1992"/>
                <a:gd name="T39" fmla="*/ 321786143 h 198"/>
                <a:gd name="T40" fmla="*/ 2147483647 w 1992"/>
                <a:gd name="T41" fmla="*/ 321786143 h 198"/>
                <a:gd name="T42" fmla="*/ 2147483647 w 1992"/>
                <a:gd name="T43" fmla="*/ 1423757108 h 198"/>
                <a:gd name="T44" fmla="*/ 2147483647 w 1992"/>
                <a:gd name="T45" fmla="*/ 1423757108 h 198"/>
                <a:gd name="T46" fmla="*/ 2147483647 w 1992"/>
                <a:gd name="T47" fmla="*/ 28577999 h 198"/>
                <a:gd name="T48" fmla="*/ 2147483647 w 1992"/>
                <a:gd name="T49" fmla="*/ 961336314 h 198"/>
                <a:gd name="T50" fmla="*/ 2147483647 w 1992"/>
                <a:gd name="T51" fmla="*/ 278922183 h 198"/>
                <a:gd name="T52" fmla="*/ 2147483647 w 1992"/>
                <a:gd name="T53" fmla="*/ 0 h 198"/>
                <a:gd name="T54" fmla="*/ 2147483647 w 1992"/>
                <a:gd name="T55" fmla="*/ 1165345686 h 198"/>
                <a:gd name="T56" fmla="*/ 2147483647 w 1992"/>
                <a:gd name="T57" fmla="*/ 1451385282 h 198"/>
                <a:gd name="T58" fmla="*/ 2147483647 w 1992"/>
                <a:gd name="T59" fmla="*/ 976521581 h 198"/>
                <a:gd name="T60" fmla="*/ 2147483647 w 1992"/>
                <a:gd name="T61" fmla="*/ 23289076 h 198"/>
                <a:gd name="T62" fmla="*/ 2147483647 w 1992"/>
                <a:gd name="T63" fmla="*/ 1423757108 h 198"/>
                <a:gd name="T64" fmla="*/ 2147483647 w 1992"/>
                <a:gd name="T65" fmla="*/ 1423757108 h 198"/>
                <a:gd name="T66" fmla="*/ 2147483647 w 1992"/>
                <a:gd name="T67" fmla="*/ 976521581 h 198"/>
                <a:gd name="T68" fmla="*/ 2147483647 w 1992"/>
                <a:gd name="T69" fmla="*/ 652231273 h 198"/>
                <a:gd name="T70" fmla="*/ 2147483647 w 1992"/>
                <a:gd name="T71" fmla="*/ 286054023 h 198"/>
                <a:gd name="T72" fmla="*/ 2147483647 w 1992"/>
                <a:gd name="T73" fmla="*/ 1423757108 h 198"/>
                <a:gd name="T74" fmla="*/ 2147483647 w 1992"/>
                <a:gd name="T75" fmla="*/ 1144847822 h 198"/>
                <a:gd name="T76" fmla="*/ 2147483647 w 1992"/>
                <a:gd name="T77" fmla="*/ 580211991 h 198"/>
                <a:gd name="T78" fmla="*/ 2147483647 w 1992"/>
                <a:gd name="T79" fmla="*/ 301867347 h 198"/>
                <a:gd name="T80" fmla="*/ 2147483647 w 1992"/>
                <a:gd name="T81" fmla="*/ 1423757108 h 198"/>
                <a:gd name="T82" fmla="*/ 2147483647 w 1992"/>
                <a:gd name="T83" fmla="*/ 1423757108 h 198"/>
                <a:gd name="T84" fmla="*/ 2147483647 w 1992"/>
                <a:gd name="T85" fmla="*/ 674654235 h 198"/>
                <a:gd name="T86" fmla="*/ 2147483647 w 1992"/>
                <a:gd name="T87" fmla="*/ 674654235 h 198"/>
                <a:gd name="T88" fmla="*/ 2147483647 w 1992"/>
                <a:gd name="T89" fmla="*/ 1423757108 h 198"/>
                <a:gd name="T90" fmla="*/ 2147483647 w 1992"/>
                <a:gd name="T91" fmla="*/ 1423757108 h 198"/>
                <a:gd name="T92" fmla="*/ 2147483647 w 1992"/>
                <a:gd name="T93" fmla="*/ 28577999 h 198"/>
                <a:gd name="T94" fmla="*/ 2147483647 w 1992"/>
                <a:gd name="T95" fmla="*/ 1423757108 h 198"/>
                <a:gd name="T96" fmla="*/ 2147483647 w 1992"/>
                <a:gd name="T97" fmla="*/ 28577999 h 198"/>
                <a:gd name="T98" fmla="*/ 2147483647 w 1992"/>
                <a:gd name="T99" fmla="*/ 961336314 h 198"/>
                <a:gd name="T100" fmla="*/ 1828783215 w 1992"/>
                <a:gd name="T101" fmla="*/ 28577999 h 198"/>
                <a:gd name="T102" fmla="*/ 1715156776 w 1992"/>
                <a:gd name="T103" fmla="*/ 1423757108 h 198"/>
                <a:gd name="T104" fmla="*/ 1708033928 w 1992"/>
                <a:gd name="T105" fmla="*/ 490998581 h 198"/>
                <a:gd name="T106" fmla="*/ 2147483647 w 1992"/>
                <a:gd name="T107" fmla="*/ 1423757108 h 198"/>
                <a:gd name="T108" fmla="*/ 1145371102 w 1992"/>
                <a:gd name="T109" fmla="*/ 28577999 h 198"/>
                <a:gd name="T110" fmla="*/ 572385417 w 1992"/>
                <a:gd name="T111" fmla="*/ 1158176932 h 198"/>
                <a:gd name="T112" fmla="*/ 0 w 1992"/>
                <a:gd name="T113" fmla="*/ 28577999 h 198"/>
                <a:gd name="T114" fmla="*/ 1145371102 w 1992"/>
                <a:gd name="T115" fmla="*/ 886421973 h 1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004B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252B326B-3D55-216D-E726-BACE291D71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9" y="4410"/>
              <a:ext cx="3656" cy="555"/>
            </a:xfrm>
            <a:custGeom>
              <a:avLst/>
              <a:gdLst>
                <a:gd name="T0" fmla="*/ 2147483647 w 1284"/>
                <a:gd name="T1" fmla="*/ 1367810902 h 193"/>
                <a:gd name="T2" fmla="*/ 2147483647 w 1284"/>
                <a:gd name="T3" fmla="*/ 0 h 193"/>
                <a:gd name="T4" fmla="*/ 2147483647 w 1284"/>
                <a:gd name="T5" fmla="*/ 950149918 h 193"/>
                <a:gd name="T6" fmla="*/ 2147483647 w 1284"/>
                <a:gd name="T7" fmla="*/ 699327256 h 193"/>
                <a:gd name="T8" fmla="*/ 2147483647 w 1284"/>
                <a:gd name="T9" fmla="*/ 0 h 193"/>
                <a:gd name="T10" fmla="*/ 2147483647 w 1284"/>
                <a:gd name="T11" fmla="*/ 1367810902 h 193"/>
                <a:gd name="T12" fmla="*/ 2147483647 w 1284"/>
                <a:gd name="T13" fmla="*/ 417650952 h 193"/>
                <a:gd name="T14" fmla="*/ 2147483647 w 1284"/>
                <a:gd name="T15" fmla="*/ 734275199 h 193"/>
                <a:gd name="T16" fmla="*/ 2147483647 w 1284"/>
                <a:gd name="T17" fmla="*/ 1367810902 h 193"/>
                <a:gd name="T18" fmla="*/ 2147483647 w 1284"/>
                <a:gd name="T19" fmla="*/ 409747339 h 193"/>
                <a:gd name="T20" fmla="*/ 2147483647 w 1284"/>
                <a:gd name="T21" fmla="*/ 714100762 h 193"/>
                <a:gd name="T22" fmla="*/ 2147483647 w 1284"/>
                <a:gd name="T23" fmla="*/ 1367810902 h 193"/>
                <a:gd name="T24" fmla="*/ 2147483647 w 1284"/>
                <a:gd name="T25" fmla="*/ 842330755 h 193"/>
                <a:gd name="T26" fmla="*/ 2147483647 w 1284"/>
                <a:gd name="T27" fmla="*/ 0 h 193"/>
                <a:gd name="T28" fmla="*/ 2147483647 w 1284"/>
                <a:gd name="T29" fmla="*/ 799163217 h 193"/>
                <a:gd name="T30" fmla="*/ 2147483647 w 1284"/>
                <a:gd name="T31" fmla="*/ 814236613 h 193"/>
                <a:gd name="T32" fmla="*/ 2147483647 w 1284"/>
                <a:gd name="T33" fmla="*/ 0 h 193"/>
                <a:gd name="T34" fmla="*/ 2147483647 w 1284"/>
                <a:gd name="T35" fmla="*/ 1390448862 h 193"/>
                <a:gd name="T36" fmla="*/ 2147483647 w 1284"/>
                <a:gd name="T37" fmla="*/ 1367810902 h 193"/>
                <a:gd name="T38" fmla="*/ 2147483647 w 1284"/>
                <a:gd name="T39" fmla="*/ 663213444 h 193"/>
                <a:gd name="T40" fmla="*/ 2147483647 w 1284"/>
                <a:gd name="T41" fmla="*/ 0 h 193"/>
                <a:gd name="T42" fmla="*/ 2147483647 w 1284"/>
                <a:gd name="T43" fmla="*/ 0 h 193"/>
                <a:gd name="T44" fmla="*/ 2147483647 w 1284"/>
                <a:gd name="T45" fmla="*/ 1367810902 h 193"/>
                <a:gd name="T46" fmla="*/ 2147483647 w 1284"/>
                <a:gd name="T47" fmla="*/ 749272969 h 193"/>
                <a:gd name="T48" fmla="*/ 2147483647 w 1284"/>
                <a:gd name="T49" fmla="*/ 1367810902 h 193"/>
                <a:gd name="T50" fmla="*/ 2147483647 w 1284"/>
                <a:gd name="T51" fmla="*/ 1367810902 h 193"/>
                <a:gd name="T52" fmla="*/ 2147483647 w 1284"/>
                <a:gd name="T53" fmla="*/ 1367810902 h 193"/>
                <a:gd name="T54" fmla="*/ 2147483647 w 1284"/>
                <a:gd name="T55" fmla="*/ 0 h 193"/>
                <a:gd name="T56" fmla="*/ 2147483647 w 1284"/>
                <a:gd name="T57" fmla="*/ 1367810902 h 193"/>
                <a:gd name="T58" fmla="*/ 2147483647 w 1284"/>
                <a:gd name="T59" fmla="*/ 1367810902 h 193"/>
                <a:gd name="T60" fmla="*/ 2147483647 w 1284"/>
                <a:gd name="T61" fmla="*/ 0 h 193"/>
                <a:gd name="T62" fmla="*/ 2147483647 w 1284"/>
                <a:gd name="T63" fmla="*/ 914900466 h 193"/>
                <a:gd name="T64" fmla="*/ 2147483647 w 1284"/>
                <a:gd name="T65" fmla="*/ 656171923 h 193"/>
                <a:gd name="T66" fmla="*/ 2147483647 w 1284"/>
                <a:gd name="T67" fmla="*/ 0 h 193"/>
                <a:gd name="T68" fmla="*/ 2147483647 w 1284"/>
                <a:gd name="T69" fmla="*/ 1367810902 h 193"/>
                <a:gd name="T70" fmla="*/ 2147483647 w 1284"/>
                <a:gd name="T71" fmla="*/ 455357919 h 193"/>
                <a:gd name="T72" fmla="*/ 2147483647 w 1284"/>
                <a:gd name="T73" fmla="*/ 699327256 h 193"/>
                <a:gd name="T74" fmla="*/ 2147483647 w 1284"/>
                <a:gd name="T75" fmla="*/ 1367810902 h 193"/>
                <a:gd name="T76" fmla="*/ 2047462317 w 1284"/>
                <a:gd name="T77" fmla="*/ 1367810902 h 193"/>
                <a:gd name="T78" fmla="*/ 2147483647 w 1284"/>
                <a:gd name="T79" fmla="*/ 0 h 193"/>
                <a:gd name="T80" fmla="*/ 2047462317 w 1284"/>
                <a:gd name="T81" fmla="*/ 1367810902 h 193"/>
                <a:gd name="T82" fmla="*/ 1210636552 w 1284"/>
                <a:gd name="T83" fmla="*/ 1367810902 h 193"/>
                <a:gd name="T84" fmla="*/ 1929687145 w 1284"/>
                <a:gd name="T85" fmla="*/ 1065882727 h 193"/>
                <a:gd name="T86" fmla="*/ 1520567017 w 1284"/>
                <a:gd name="T87" fmla="*/ 0 h 193"/>
                <a:gd name="T88" fmla="*/ 1210636552 w 1284"/>
                <a:gd name="T89" fmla="*/ 1367810902 h 193"/>
                <a:gd name="T90" fmla="*/ 1125396650 w 1284"/>
                <a:gd name="T91" fmla="*/ 1367810902 h 193"/>
                <a:gd name="T92" fmla="*/ 619126497 w 1284"/>
                <a:gd name="T93" fmla="*/ 663213444 h 193"/>
                <a:gd name="T94" fmla="*/ 716562147 w 1284"/>
                <a:gd name="T95" fmla="*/ 0 h 193"/>
                <a:gd name="T96" fmla="*/ 310005280 w 1284"/>
                <a:gd name="T97" fmla="*/ 0 h 193"/>
                <a:gd name="T98" fmla="*/ 0 w 1284"/>
                <a:gd name="T99" fmla="*/ 1367810902 h 193"/>
                <a:gd name="T100" fmla="*/ 310005280 w 1284"/>
                <a:gd name="T101" fmla="*/ 749272969 h 193"/>
                <a:gd name="T102" fmla="*/ 1125396650 w 1284"/>
                <a:gd name="T103" fmla="*/ 1367810902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004B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</p:grpSp>
      <p:sp>
        <p:nvSpPr>
          <p:cNvPr id="26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057444"/>
            <a:ext cx="9144000" cy="4800556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074" name="Titelplatzhalter 1"/>
          <p:cNvSpPr>
            <a:spLocks noGrp="1"/>
          </p:cNvSpPr>
          <p:nvPr>
            <p:ph type="ctrTitle"/>
          </p:nvPr>
        </p:nvSpPr>
        <p:spPr>
          <a:xfrm>
            <a:off x="304800" y="2651324"/>
            <a:ext cx="8533200" cy="46166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075" name="Textplatzhalter 2"/>
          <p:cNvSpPr>
            <a:spLocks noGrp="1"/>
          </p:cNvSpPr>
          <p:nvPr>
            <p:ph type="subTitle" idx="1"/>
          </p:nvPr>
        </p:nvSpPr>
        <p:spPr>
          <a:xfrm>
            <a:off x="304800" y="3119636"/>
            <a:ext cx="8533200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itchFamily="34" charset="0"/>
              <a:buNone/>
              <a:defRPr sz="2000" smtClean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6C7BDEC0-D21E-29D1-D7E0-33C3D59EA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9AE321-199E-7748-8C83-904557EF6336}" type="slidenum">
              <a:rPr lang="de-DE" altLang="de-DE"/>
              <a:pPr/>
              <a:t>‹Nr.›</a:t>
            </a:fld>
            <a:r>
              <a:rPr lang="de-DE" altLang="de-DE"/>
              <a:t> </a:t>
            </a:r>
            <a:r>
              <a:rPr lang="en-US" altLang="de-DE"/>
              <a:t>· </a:t>
            </a:r>
            <a:fld id="{A73D1E5B-C68F-3A4F-A204-F9471DC18BB6}" type="datetime4">
              <a:rPr lang="de-DE" altLang="de-DE"/>
              <a:pPr/>
              <a:t>28. Juni 2022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935010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83BC1C3C-3092-C107-BC6C-BA8213F53F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6388" y="306388"/>
            <a:ext cx="853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Mastertitelformat durch Klicken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B03F4BA6-364A-D479-6BCF-3E81D30434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6388" y="1192213"/>
            <a:ext cx="85312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  <a:p>
            <a:pPr lvl="4"/>
            <a:r>
              <a:rPr lang="de-DE" altLang="de-DE"/>
              <a:t>Sechste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CA8AB3E3-5654-6ECE-D9AA-0208E43CC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111375" y="6492875"/>
            <a:ext cx="5538788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96CA3BBE-0CF6-B222-049F-3C9994809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304800" y="6489700"/>
            <a:ext cx="1665288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C561009C-860E-BC4A-A12F-A2E2E4519F14}" type="slidenum">
              <a:rPr lang="de-DE" altLang="de-DE"/>
              <a:pPr/>
              <a:t>‹Nr.›</a:t>
            </a:fld>
            <a:r>
              <a:rPr lang="de-DE" altLang="de-DE"/>
              <a:t> </a:t>
            </a:r>
            <a:r>
              <a:rPr lang="en-US" altLang="de-DE"/>
              <a:t>· </a:t>
            </a:r>
            <a:fld id="{0D71E632-5B59-7344-9220-FBCFBD938059}" type="datetime4">
              <a:rPr lang="de-DE" altLang="de-DE"/>
              <a:pPr/>
              <a:t>28. Juni 2022</a:t>
            </a:fld>
            <a:endParaRPr lang="de-DE" altLang="de-DE"/>
          </a:p>
        </p:txBody>
      </p:sp>
      <p:grpSp>
        <p:nvGrpSpPr>
          <p:cNvPr id="1030" name="Gruppierung 15">
            <a:extLst>
              <a:ext uri="{FF2B5EF4-FFF2-40B4-BE49-F238E27FC236}">
                <a16:creationId xmlns:a16="http://schemas.microsoft.com/office/drawing/2014/main" id="{18EEA7E8-C3FC-A1BB-3CCD-EDD48D83D6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8113" y="6118225"/>
            <a:ext cx="1079500" cy="434975"/>
            <a:chOff x="1354" y="1408"/>
            <a:chExt cx="9209" cy="3725"/>
          </a:xfrm>
        </p:grpSpPr>
        <p:sp>
          <p:nvSpPr>
            <p:cNvPr id="1032" name="AutoShape 11">
              <a:extLst>
                <a:ext uri="{FF2B5EF4-FFF2-40B4-BE49-F238E27FC236}">
                  <a16:creationId xmlns:a16="http://schemas.microsoft.com/office/drawing/2014/main" id="{715C9E77-4343-64EF-F2E6-DD609C64CA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22" y="1422"/>
              <a:ext cx="9101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3" name="Freeform 12">
              <a:extLst>
                <a:ext uri="{FF2B5EF4-FFF2-40B4-BE49-F238E27FC236}">
                  <a16:creationId xmlns:a16="http://schemas.microsoft.com/office/drawing/2014/main" id="{8AF0CC4A-0102-4BC9-6989-99131578F7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4" y="1408"/>
              <a:ext cx="3738" cy="3725"/>
            </a:xfrm>
            <a:custGeom>
              <a:avLst/>
              <a:gdLst>
                <a:gd name="T0" fmla="*/ 2147483647 w 1312"/>
                <a:gd name="T1" fmla="*/ 2147483647 h 1300"/>
                <a:gd name="T2" fmla="*/ 2147483647 w 1312"/>
                <a:gd name="T3" fmla="*/ 973508867 h 1300"/>
                <a:gd name="T4" fmla="*/ 721083757 w 1312"/>
                <a:gd name="T5" fmla="*/ 2147483647 h 1300"/>
                <a:gd name="T6" fmla="*/ 2147483647 w 1312"/>
                <a:gd name="T7" fmla="*/ 857397760 h 1300"/>
                <a:gd name="T8" fmla="*/ 2147483647 w 1312"/>
                <a:gd name="T9" fmla="*/ 532719201 h 1300"/>
                <a:gd name="T10" fmla="*/ 2147483647 w 1312"/>
                <a:gd name="T11" fmla="*/ 1305230412 h 1300"/>
                <a:gd name="T12" fmla="*/ 2147483647 w 1312"/>
                <a:gd name="T13" fmla="*/ 792514524 h 1300"/>
                <a:gd name="T14" fmla="*/ 2147483647 w 1312"/>
                <a:gd name="T15" fmla="*/ 2147483647 h 1300"/>
                <a:gd name="T16" fmla="*/ 2147483647 w 1312"/>
                <a:gd name="T17" fmla="*/ 2147483647 h 1300"/>
                <a:gd name="T18" fmla="*/ 2147483647 w 1312"/>
                <a:gd name="T19" fmla="*/ 2147483647 h 1300"/>
                <a:gd name="T20" fmla="*/ 2147483647 w 1312"/>
                <a:gd name="T21" fmla="*/ 2147483647 h 1300"/>
                <a:gd name="T22" fmla="*/ 2147483647 w 1312"/>
                <a:gd name="T23" fmla="*/ 2147483647 h 1300"/>
                <a:gd name="T24" fmla="*/ 2147483647 w 1312"/>
                <a:gd name="T25" fmla="*/ 2147483647 h 1300"/>
                <a:gd name="T26" fmla="*/ 2147483647 w 1312"/>
                <a:gd name="T27" fmla="*/ 2147483647 h 1300"/>
                <a:gd name="T28" fmla="*/ 2147483647 w 1312"/>
                <a:gd name="T29" fmla="*/ 2147483647 h 1300"/>
                <a:gd name="T30" fmla="*/ 2147483647 w 1312"/>
                <a:gd name="T31" fmla="*/ 2147483647 h 1300"/>
                <a:gd name="T32" fmla="*/ 2147483647 w 1312"/>
                <a:gd name="T33" fmla="*/ 2147483647 h 1300"/>
                <a:gd name="T34" fmla="*/ 2147483647 w 1312"/>
                <a:gd name="T35" fmla="*/ 2147483647 h 1300"/>
                <a:gd name="T36" fmla="*/ 2147483647 w 1312"/>
                <a:gd name="T37" fmla="*/ 2147483647 h 1300"/>
                <a:gd name="T38" fmla="*/ 2147483647 w 1312"/>
                <a:gd name="T39" fmla="*/ 2147483647 h 1300"/>
                <a:gd name="T40" fmla="*/ 2147483647 w 1312"/>
                <a:gd name="T41" fmla="*/ 2147483647 h 1300"/>
                <a:gd name="T42" fmla="*/ 2147483647 w 1312"/>
                <a:gd name="T43" fmla="*/ 2147483647 h 1300"/>
                <a:gd name="T44" fmla="*/ 2147483647 w 1312"/>
                <a:gd name="T45" fmla="*/ 2147483647 h 1300"/>
                <a:gd name="T46" fmla="*/ 2147483647 w 1312"/>
                <a:gd name="T47" fmla="*/ 2147483647 h 1300"/>
                <a:gd name="T48" fmla="*/ 2147483647 w 1312"/>
                <a:gd name="T49" fmla="*/ 2147483647 h 1300"/>
                <a:gd name="T50" fmla="*/ 2147483647 w 1312"/>
                <a:gd name="T51" fmla="*/ 2147483647 h 1300"/>
                <a:gd name="T52" fmla="*/ 2147483647 w 1312"/>
                <a:gd name="T53" fmla="*/ 2147483647 h 1300"/>
                <a:gd name="T54" fmla="*/ 2147483647 w 1312"/>
                <a:gd name="T55" fmla="*/ 2147483647 h 1300"/>
                <a:gd name="T56" fmla="*/ 2147483647 w 1312"/>
                <a:gd name="T57" fmla="*/ 872462253 h 1300"/>
                <a:gd name="T58" fmla="*/ 2147483647 w 1312"/>
                <a:gd name="T59" fmla="*/ 2147483647 h 1300"/>
                <a:gd name="T60" fmla="*/ 2147483647 w 1312"/>
                <a:gd name="T61" fmla="*/ 2147483647 h 1300"/>
                <a:gd name="T62" fmla="*/ 2147483647 w 1312"/>
                <a:gd name="T63" fmla="*/ 2147483647 h 1300"/>
                <a:gd name="T64" fmla="*/ 2147483647 w 1312"/>
                <a:gd name="T65" fmla="*/ 2147483647 h 1300"/>
                <a:gd name="T66" fmla="*/ 2147483647 w 1312"/>
                <a:gd name="T67" fmla="*/ 2147483647 h 1300"/>
                <a:gd name="T68" fmla="*/ 2147483647 w 1312"/>
                <a:gd name="T69" fmla="*/ 2147483647 h 1300"/>
                <a:gd name="T70" fmla="*/ 2147483647 w 1312"/>
                <a:gd name="T71" fmla="*/ 2147483647 h 1300"/>
                <a:gd name="T72" fmla="*/ 2147483647 w 1312"/>
                <a:gd name="T73" fmla="*/ 2147483647 h 1300"/>
                <a:gd name="T74" fmla="*/ 2147483647 w 1312"/>
                <a:gd name="T75" fmla="*/ 2147483647 h 1300"/>
                <a:gd name="T76" fmla="*/ 1055359096 w 1312"/>
                <a:gd name="T77" fmla="*/ 2147483647 h 1300"/>
                <a:gd name="T78" fmla="*/ 688730438 w 1312"/>
                <a:gd name="T79" fmla="*/ 2147483647 h 1300"/>
                <a:gd name="T80" fmla="*/ 806929852 w 1312"/>
                <a:gd name="T81" fmla="*/ 2147483647 h 1300"/>
                <a:gd name="T82" fmla="*/ 2147483647 w 1312"/>
                <a:gd name="T83" fmla="*/ 2147483647 h 1300"/>
                <a:gd name="T84" fmla="*/ 2147483647 w 1312"/>
                <a:gd name="T85" fmla="*/ 2147483647 h 1300"/>
                <a:gd name="T86" fmla="*/ 2147483647 w 1312"/>
                <a:gd name="T87" fmla="*/ 2147483647 h 1300"/>
                <a:gd name="T88" fmla="*/ 1239837668 w 1312"/>
                <a:gd name="T89" fmla="*/ 2147483647 h 1300"/>
                <a:gd name="T90" fmla="*/ 2067201524 w 1312"/>
                <a:gd name="T91" fmla="*/ 2147483647 h 1300"/>
                <a:gd name="T92" fmla="*/ 2147483647 w 1312"/>
                <a:gd name="T93" fmla="*/ 2147483647 h 1300"/>
                <a:gd name="T94" fmla="*/ 2147483647 w 1312"/>
                <a:gd name="T95" fmla="*/ 2147483647 h 1300"/>
                <a:gd name="T96" fmla="*/ 2147483647 w 1312"/>
                <a:gd name="T97" fmla="*/ 2147483647 h 1300"/>
                <a:gd name="T98" fmla="*/ 2147483647 w 1312"/>
                <a:gd name="T99" fmla="*/ 1333472523 h 1300"/>
                <a:gd name="T100" fmla="*/ 2147483647 w 1312"/>
                <a:gd name="T101" fmla="*/ 2147483647 h 1300"/>
                <a:gd name="T102" fmla="*/ 2147483647 w 1312"/>
                <a:gd name="T103" fmla="*/ 2147483647 h 1300"/>
                <a:gd name="T104" fmla="*/ 2147483647 w 1312"/>
                <a:gd name="T105" fmla="*/ 1657292727 h 1300"/>
                <a:gd name="T106" fmla="*/ 2147483647 w 1312"/>
                <a:gd name="T107" fmla="*/ 2147483647 h 1300"/>
                <a:gd name="T108" fmla="*/ 2147483647 w 1312"/>
                <a:gd name="T109" fmla="*/ 2147483647 h 1300"/>
                <a:gd name="T110" fmla="*/ 2147483647 w 1312"/>
                <a:gd name="T111" fmla="*/ 2147483647 h 1300"/>
                <a:gd name="T112" fmla="*/ 2147483647 w 1312"/>
                <a:gd name="T113" fmla="*/ 2147483647 h 1300"/>
                <a:gd name="T114" fmla="*/ 2147483647 w 1312"/>
                <a:gd name="T115" fmla="*/ 2147483647 h 1300"/>
                <a:gd name="T116" fmla="*/ 2147483647 w 1312"/>
                <a:gd name="T117" fmla="*/ 2147483647 h 1300"/>
                <a:gd name="T118" fmla="*/ 2147483647 w 1312"/>
                <a:gd name="T119" fmla="*/ 2147483647 h 1300"/>
                <a:gd name="T120" fmla="*/ 2147483647 w 1312"/>
                <a:gd name="T121" fmla="*/ 2147483647 h 1300"/>
                <a:gd name="T122" fmla="*/ 2147483647 w 1312"/>
                <a:gd name="T123" fmla="*/ 2147483647 h 1300"/>
                <a:gd name="T124" fmla="*/ 2147483647 w 1312"/>
                <a:gd name="T125" fmla="*/ 2147483647 h 1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  <p:sp>
          <p:nvSpPr>
            <p:cNvPr id="1034" name="Freeform 13">
              <a:extLst>
                <a:ext uri="{FF2B5EF4-FFF2-40B4-BE49-F238E27FC236}">
                  <a16:creationId xmlns:a16="http://schemas.microsoft.com/office/drawing/2014/main" id="{0064BD23-471A-4C6C-AEFB-CAF9F1504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6" y="4412"/>
              <a:ext cx="907" cy="272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2104047681 w 321"/>
                <a:gd name="T5" fmla="*/ 0 h 97"/>
                <a:gd name="T6" fmla="*/ 2104047681 w 321"/>
                <a:gd name="T7" fmla="*/ 701438709 h 97"/>
                <a:gd name="T8" fmla="*/ 0 w 321"/>
                <a:gd name="T9" fmla="*/ 701438709 h 97"/>
                <a:gd name="T10" fmla="*/ 0 w 321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3A6C7FE0-356C-0255-C239-133B2EC38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4412"/>
              <a:ext cx="921" cy="272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2115901603 w 322"/>
                <a:gd name="T5" fmla="*/ 0 h 97"/>
                <a:gd name="T6" fmla="*/ 2115901603 w 322"/>
                <a:gd name="T7" fmla="*/ 701438709 h 97"/>
                <a:gd name="T8" fmla="*/ 0 w 322"/>
                <a:gd name="T9" fmla="*/ 701438709 h 97"/>
                <a:gd name="T10" fmla="*/ 0 w 322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2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B81AA67C-ADF1-8581-3B4A-6347EED67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4" y="4412"/>
              <a:ext cx="1896" cy="285"/>
            </a:xfrm>
            <a:custGeom>
              <a:avLst/>
              <a:gdLst>
                <a:gd name="T0" fmla="*/ 2147483647 w 664"/>
                <a:gd name="T1" fmla="*/ 337604357 h 99"/>
                <a:gd name="T2" fmla="*/ 2147483647 w 664"/>
                <a:gd name="T3" fmla="*/ 573080129 h 99"/>
                <a:gd name="T4" fmla="*/ 2147483647 w 664"/>
                <a:gd name="T5" fmla="*/ 145945793 h 99"/>
                <a:gd name="T6" fmla="*/ 2147483647 w 664"/>
                <a:gd name="T7" fmla="*/ 35746475 h 99"/>
                <a:gd name="T8" fmla="*/ 2147483647 w 664"/>
                <a:gd name="T9" fmla="*/ 373309090 h 99"/>
                <a:gd name="T10" fmla="*/ 2147483647 w 664"/>
                <a:gd name="T11" fmla="*/ 674654235 h 99"/>
                <a:gd name="T12" fmla="*/ 2147483647 w 664"/>
                <a:gd name="T13" fmla="*/ 337604357 h 99"/>
                <a:gd name="T14" fmla="*/ 2147483647 w 664"/>
                <a:gd name="T15" fmla="*/ 490998581 h 99"/>
                <a:gd name="T16" fmla="*/ 2147483647 w 664"/>
                <a:gd name="T17" fmla="*/ 418672780 h 99"/>
                <a:gd name="T18" fmla="*/ 2147483647 w 664"/>
                <a:gd name="T19" fmla="*/ 8118375 h 99"/>
                <a:gd name="T20" fmla="*/ 2147483647 w 664"/>
                <a:gd name="T21" fmla="*/ 718053764 h 99"/>
                <a:gd name="T22" fmla="*/ 2147483647 w 664"/>
                <a:gd name="T23" fmla="*/ 447290180 h 99"/>
                <a:gd name="T24" fmla="*/ 2147483647 w 664"/>
                <a:gd name="T25" fmla="*/ 718053764 h 99"/>
                <a:gd name="T26" fmla="*/ 2147483647 w 664"/>
                <a:gd name="T27" fmla="*/ 490998581 h 99"/>
                <a:gd name="T28" fmla="*/ 2147483647 w 664"/>
                <a:gd name="T29" fmla="*/ 235178765 h 99"/>
                <a:gd name="T30" fmla="*/ 2147483647 w 664"/>
                <a:gd name="T31" fmla="*/ 329564119 h 99"/>
                <a:gd name="T32" fmla="*/ 2147483647 w 664"/>
                <a:gd name="T33" fmla="*/ 145945793 h 99"/>
                <a:gd name="T34" fmla="*/ 2147483647 w 664"/>
                <a:gd name="T35" fmla="*/ 235178765 h 99"/>
                <a:gd name="T36" fmla="*/ 2147483647 w 664"/>
                <a:gd name="T37" fmla="*/ 439131581 h 99"/>
                <a:gd name="T38" fmla="*/ 2147483647 w 664"/>
                <a:gd name="T39" fmla="*/ 8118375 h 99"/>
                <a:gd name="T40" fmla="*/ 2147483647 w 664"/>
                <a:gd name="T41" fmla="*/ 585423030 h 99"/>
                <a:gd name="T42" fmla="*/ 2147483647 w 664"/>
                <a:gd name="T43" fmla="*/ 8118375 h 99"/>
                <a:gd name="T44" fmla="*/ 2147483647 w 664"/>
                <a:gd name="T45" fmla="*/ 470538957 h 99"/>
                <a:gd name="T46" fmla="*/ 2147483647 w 664"/>
                <a:gd name="T47" fmla="*/ 439131581 h 99"/>
                <a:gd name="T48" fmla="*/ 2147483647 w 664"/>
                <a:gd name="T49" fmla="*/ 337604357 h 99"/>
                <a:gd name="T50" fmla="*/ 2147483647 w 664"/>
                <a:gd name="T51" fmla="*/ 184484986 h 99"/>
                <a:gd name="T52" fmla="*/ 1899923430 w 664"/>
                <a:gd name="T53" fmla="*/ 8118375 h 99"/>
                <a:gd name="T54" fmla="*/ 2123621576 w 664"/>
                <a:gd name="T55" fmla="*/ 718053764 h 99"/>
                <a:gd name="T56" fmla="*/ 2147483647 w 664"/>
                <a:gd name="T57" fmla="*/ 337604357 h 99"/>
                <a:gd name="T58" fmla="*/ 2147483647 w 664"/>
                <a:gd name="T59" fmla="*/ 204073521 h 99"/>
                <a:gd name="T60" fmla="*/ 2056448688 w 664"/>
                <a:gd name="T61" fmla="*/ 301867347 h 99"/>
                <a:gd name="T62" fmla="*/ 2123621576 w 664"/>
                <a:gd name="T63" fmla="*/ 125491241 h 99"/>
                <a:gd name="T64" fmla="*/ 2147483647 w 664"/>
                <a:gd name="T65" fmla="*/ 498167343 h 99"/>
                <a:gd name="T66" fmla="*/ 2123621576 w 664"/>
                <a:gd name="T67" fmla="*/ 593539563 h 99"/>
                <a:gd name="T68" fmla="*/ 2056448688 w 664"/>
                <a:gd name="T69" fmla="*/ 411545186 h 99"/>
                <a:gd name="T70" fmla="*/ 2147483647 w 664"/>
                <a:gd name="T71" fmla="*/ 498167343 h 99"/>
                <a:gd name="T72" fmla="*/ 1597621360 w 664"/>
                <a:gd name="T73" fmla="*/ 718053764 h 99"/>
                <a:gd name="T74" fmla="*/ 1754219710 w 664"/>
                <a:gd name="T75" fmla="*/ 8118375 h 99"/>
                <a:gd name="T76" fmla="*/ 1597621360 w 664"/>
                <a:gd name="T77" fmla="*/ 718053764 h 99"/>
                <a:gd name="T78" fmla="*/ 1085287596 w 664"/>
                <a:gd name="T79" fmla="*/ 718053764 h 99"/>
                <a:gd name="T80" fmla="*/ 1472973606 w 664"/>
                <a:gd name="T81" fmla="*/ 580211991 h 99"/>
                <a:gd name="T82" fmla="*/ 1241811726 w 664"/>
                <a:gd name="T83" fmla="*/ 418672780 h 99"/>
                <a:gd name="T84" fmla="*/ 1459001153 w 664"/>
                <a:gd name="T85" fmla="*/ 286054023 h 99"/>
                <a:gd name="T86" fmla="*/ 1241811726 w 664"/>
                <a:gd name="T87" fmla="*/ 145945793 h 99"/>
                <a:gd name="T88" fmla="*/ 1472973606 w 664"/>
                <a:gd name="T89" fmla="*/ 8118375 h 99"/>
                <a:gd name="T90" fmla="*/ 1085287596 w 664"/>
                <a:gd name="T91" fmla="*/ 718053764 h 99"/>
                <a:gd name="T92" fmla="*/ 854441928 w 664"/>
                <a:gd name="T93" fmla="*/ 490998581 h 99"/>
                <a:gd name="T94" fmla="*/ 808047505 w 664"/>
                <a:gd name="T95" fmla="*/ 418672780 h 99"/>
                <a:gd name="T96" fmla="*/ 715808372 w 664"/>
                <a:gd name="T97" fmla="*/ 8118375 h 99"/>
                <a:gd name="T98" fmla="*/ 487320317 w 664"/>
                <a:gd name="T99" fmla="*/ 718053764 h 99"/>
                <a:gd name="T100" fmla="*/ 644434064 w 664"/>
                <a:gd name="T101" fmla="*/ 447290180 h 99"/>
                <a:gd name="T102" fmla="*/ 808047505 w 664"/>
                <a:gd name="T103" fmla="*/ 718053764 h 99"/>
                <a:gd name="T104" fmla="*/ 854441928 w 664"/>
                <a:gd name="T105" fmla="*/ 490998581 h 99"/>
                <a:gd name="T106" fmla="*/ 796670465 w 664"/>
                <a:gd name="T107" fmla="*/ 235178765 h 99"/>
                <a:gd name="T108" fmla="*/ 697002659 w 664"/>
                <a:gd name="T109" fmla="*/ 329564119 h 99"/>
                <a:gd name="T110" fmla="*/ 644434064 w 664"/>
                <a:gd name="T111" fmla="*/ 145945793 h 99"/>
                <a:gd name="T112" fmla="*/ 796670465 w 664"/>
                <a:gd name="T113" fmla="*/ 235178765 h 99"/>
                <a:gd name="T114" fmla="*/ 157117995 w 664"/>
                <a:gd name="T115" fmla="*/ 145945793 h 99"/>
                <a:gd name="T116" fmla="*/ 381084592 w 664"/>
                <a:gd name="T117" fmla="*/ 8118375 h 99"/>
                <a:gd name="T118" fmla="*/ 0 w 664"/>
                <a:gd name="T119" fmla="*/ 718053764 h 99"/>
                <a:gd name="T120" fmla="*/ 157117995 w 664"/>
                <a:gd name="T121" fmla="*/ 431999816 h 99"/>
                <a:gd name="T122" fmla="*/ 367185084 w 664"/>
                <a:gd name="T123" fmla="*/ 301867347 h 99"/>
                <a:gd name="T124" fmla="*/ 157117995 w 664"/>
                <a:gd name="T125" fmla="*/ 145945793 h 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002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460B2CAE-F69D-8859-989B-54E1D38282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6" y="3638"/>
              <a:ext cx="5661" cy="571"/>
            </a:xfrm>
            <a:custGeom>
              <a:avLst/>
              <a:gdLst>
                <a:gd name="T0" fmla="*/ 2147483647 w 1992"/>
                <a:gd name="T1" fmla="*/ 278922183 h 198"/>
                <a:gd name="T2" fmla="*/ 2147483647 w 1992"/>
                <a:gd name="T3" fmla="*/ 0 h 198"/>
                <a:gd name="T4" fmla="*/ 2147483647 w 1992"/>
                <a:gd name="T5" fmla="*/ 1165345686 h 198"/>
                <a:gd name="T6" fmla="*/ 2147483647 w 1992"/>
                <a:gd name="T7" fmla="*/ 1451385282 h 198"/>
                <a:gd name="T8" fmla="*/ 2147483647 w 1992"/>
                <a:gd name="T9" fmla="*/ 321786143 h 198"/>
                <a:gd name="T10" fmla="*/ 2147483647 w 1992"/>
                <a:gd name="T11" fmla="*/ 28577999 h 198"/>
                <a:gd name="T12" fmla="*/ 2147483647 w 1992"/>
                <a:gd name="T13" fmla="*/ 321786143 h 198"/>
                <a:gd name="T14" fmla="*/ 2147483647 w 1992"/>
                <a:gd name="T15" fmla="*/ 321786143 h 198"/>
                <a:gd name="T16" fmla="*/ 2147483647 w 1992"/>
                <a:gd name="T17" fmla="*/ 191654293 h 198"/>
                <a:gd name="T18" fmla="*/ 2147483647 w 1992"/>
                <a:gd name="T19" fmla="*/ 373309090 h 198"/>
                <a:gd name="T20" fmla="*/ 2147483647 w 1992"/>
                <a:gd name="T21" fmla="*/ 1423757108 h 198"/>
                <a:gd name="T22" fmla="*/ 2147483647 w 1992"/>
                <a:gd name="T23" fmla="*/ 1423757108 h 198"/>
                <a:gd name="T24" fmla="*/ 2147483647 w 1992"/>
                <a:gd name="T25" fmla="*/ 1180594271 h 198"/>
                <a:gd name="T26" fmla="*/ 2147483647 w 1992"/>
                <a:gd name="T27" fmla="*/ 1423757108 h 198"/>
                <a:gd name="T28" fmla="*/ 2147483647 w 1992"/>
                <a:gd name="T29" fmla="*/ 930272379 h 198"/>
                <a:gd name="T30" fmla="*/ 2147483647 w 1992"/>
                <a:gd name="T31" fmla="*/ 396598711 h 198"/>
                <a:gd name="T32" fmla="*/ 2147483647 w 1992"/>
                <a:gd name="T33" fmla="*/ 930272379 h 198"/>
                <a:gd name="T34" fmla="*/ 2147483647 w 1992"/>
                <a:gd name="T35" fmla="*/ 0 h 198"/>
                <a:gd name="T36" fmla="*/ 2147483647 w 1992"/>
                <a:gd name="T37" fmla="*/ 191654293 h 198"/>
                <a:gd name="T38" fmla="*/ 2147483647 w 1992"/>
                <a:gd name="T39" fmla="*/ 321786143 h 198"/>
                <a:gd name="T40" fmla="*/ 2147483647 w 1992"/>
                <a:gd name="T41" fmla="*/ 321786143 h 198"/>
                <a:gd name="T42" fmla="*/ 2147483647 w 1992"/>
                <a:gd name="T43" fmla="*/ 1423757108 h 198"/>
                <a:gd name="T44" fmla="*/ 2147483647 w 1992"/>
                <a:gd name="T45" fmla="*/ 1423757108 h 198"/>
                <a:gd name="T46" fmla="*/ 2147483647 w 1992"/>
                <a:gd name="T47" fmla="*/ 28577999 h 198"/>
                <a:gd name="T48" fmla="*/ 2147483647 w 1992"/>
                <a:gd name="T49" fmla="*/ 961336314 h 198"/>
                <a:gd name="T50" fmla="*/ 2147483647 w 1992"/>
                <a:gd name="T51" fmla="*/ 278922183 h 198"/>
                <a:gd name="T52" fmla="*/ 2147483647 w 1992"/>
                <a:gd name="T53" fmla="*/ 0 h 198"/>
                <a:gd name="T54" fmla="*/ 2147483647 w 1992"/>
                <a:gd name="T55" fmla="*/ 1165345686 h 198"/>
                <a:gd name="T56" fmla="*/ 2147483647 w 1992"/>
                <a:gd name="T57" fmla="*/ 1451385282 h 198"/>
                <a:gd name="T58" fmla="*/ 2147483647 w 1992"/>
                <a:gd name="T59" fmla="*/ 976521581 h 198"/>
                <a:gd name="T60" fmla="*/ 2147483647 w 1992"/>
                <a:gd name="T61" fmla="*/ 23289076 h 198"/>
                <a:gd name="T62" fmla="*/ 2147483647 w 1992"/>
                <a:gd name="T63" fmla="*/ 1423757108 h 198"/>
                <a:gd name="T64" fmla="*/ 2147483647 w 1992"/>
                <a:gd name="T65" fmla="*/ 1423757108 h 198"/>
                <a:gd name="T66" fmla="*/ 2147483647 w 1992"/>
                <a:gd name="T67" fmla="*/ 976521581 h 198"/>
                <a:gd name="T68" fmla="*/ 2147483647 w 1992"/>
                <a:gd name="T69" fmla="*/ 652231273 h 198"/>
                <a:gd name="T70" fmla="*/ 2147483647 w 1992"/>
                <a:gd name="T71" fmla="*/ 286054023 h 198"/>
                <a:gd name="T72" fmla="*/ 2147483647 w 1992"/>
                <a:gd name="T73" fmla="*/ 1423757108 h 198"/>
                <a:gd name="T74" fmla="*/ 2147483647 w 1992"/>
                <a:gd name="T75" fmla="*/ 1144847822 h 198"/>
                <a:gd name="T76" fmla="*/ 2147483647 w 1992"/>
                <a:gd name="T77" fmla="*/ 580211991 h 198"/>
                <a:gd name="T78" fmla="*/ 2147483647 w 1992"/>
                <a:gd name="T79" fmla="*/ 301867347 h 198"/>
                <a:gd name="T80" fmla="*/ 2147483647 w 1992"/>
                <a:gd name="T81" fmla="*/ 1423757108 h 198"/>
                <a:gd name="T82" fmla="*/ 2147483647 w 1992"/>
                <a:gd name="T83" fmla="*/ 1423757108 h 198"/>
                <a:gd name="T84" fmla="*/ 2147483647 w 1992"/>
                <a:gd name="T85" fmla="*/ 674654235 h 198"/>
                <a:gd name="T86" fmla="*/ 2147483647 w 1992"/>
                <a:gd name="T87" fmla="*/ 674654235 h 198"/>
                <a:gd name="T88" fmla="*/ 2147483647 w 1992"/>
                <a:gd name="T89" fmla="*/ 1423757108 h 198"/>
                <a:gd name="T90" fmla="*/ 2147483647 w 1992"/>
                <a:gd name="T91" fmla="*/ 1423757108 h 198"/>
                <a:gd name="T92" fmla="*/ 2147483647 w 1992"/>
                <a:gd name="T93" fmla="*/ 28577999 h 198"/>
                <a:gd name="T94" fmla="*/ 2147483647 w 1992"/>
                <a:gd name="T95" fmla="*/ 1423757108 h 198"/>
                <a:gd name="T96" fmla="*/ 2147483647 w 1992"/>
                <a:gd name="T97" fmla="*/ 28577999 h 198"/>
                <a:gd name="T98" fmla="*/ 2147483647 w 1992"/>
                <a:gd name="T99" fmla="*/ 961336314 h 198"/>
                <a:gd name="T100" fmla="*/ 1828783215 w 1992"/>
                <a:gd name="T101" fmla="*/ 28577999 h 198"/>
                <a:gd name="T102" fmla="*/ 1715156776 w 1992"/>
                <a:gd name="T103" fmla="*/ 1423757108 h 198"/>
                <a:gd name="T104" fmla="*/ 1708033928 w 1992"/>
                <a:gd name="T105" fmla="*/ 490998581 h 198"/>
                <a:gd name="T106" fmla="*/ 2147483647 w 1992"/>
                <a:gd name="T107" fmla="*/ 1423757108 h 198"/>
                <a:gd name="T108" fmla="*/ 1145371102 w 1992"/>
                <a:gd name="T109" fmla="*/ 28577999 h 198"/>
                <a:gd name="T110" fmla="*/ 572385417 w 1992"/>
                <a:gd name="T111" fmla="*/ 1158176932 h 198"/>
                <a:gd name="T112" fmla="*/ 0 w 1992"/>
                <a:gd name="T113" fmla="*/ 28577999 h 198"/>
                <a:gd name="T114" fmla="*/ 1145371102 w 1992"/>
                <a:gd name="T115" fmla="*/ 886421973 h 1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004B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D3263B10-42B1-07F4-812B-0060F49C79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6" y="4412"/>
              <a:ext cx="3657" cy="557"/>
            </a:xfrm>
            <a:custGeom>
              <a:avLst/>
              <a:gdLst>
                <a:gd name="T0" fmla="*/ 2147483647 w 1284"/>
                <a:gd name="T1" fmla="*/ 1367810902 h 193"/>
                <a:gd name="T2" fmla="*/ 2147483647 w 1284"/>
                <a:gd name="T3" fmla="*/ 0 h 193"/>
                <a:gd name="T4" fmla="*/ 2147483647 w 1284"/>
                <a:gd name="T5" fmla="*/ 950149918 h 193"/>
                <a:gd name="T6" fmla="*/ 2147483647 w 1284"/>
                <a:gd name="T7" fmla="*/ 699327256 h 193"/>
                <a:gd name="T8" fmla="*/ 2147483647 w 1284"/>
                <a:gd name="T9" fmla="*/ 0 h 193"/>
                <a:gd name="T10" fmla="*/ 2147483647 w 1284"/>
                <a:gd name="T11" fmla="*/ 1367810902 h 193"/>
                <a:gd name="T12" fmla="*/ 2147483647 w 1284"/>
                <a:gd name="T13" fmla="*/ 417650952 h 193"/>
                <a:gd name="T14" fmla="*/ 2147483647 w 1284"/>
                <a:gd name="T15" fmla="*/ 734275199 h 193"/>
                <a:gd name="T16" fmla="*/ 2147483647 w 1284"/>
                <a:gd name="T17" fmla="*/ 1367810902 h 193"/>
                <a:gd name="T18" fmla="*/ 2147483647 w 1284"/>
                <a:gd name="T19" fmla="*/ 409747339 h 193"/>
                <a:gd name="T20" fmla="*/ 2147483647 w 1284"/>
                <a:gd name="T21" fmla="*/ 714100762 h 193"/>
                <a:gd name="T22" fmla="*/ 2147483647 w 1284"/>
                <a:gd name="T23" fmla="*/ 1367810902 h 193"/>
                <a:gd name="T24" fmla="*/ 2147483647 w 1284"/>
                <a:gd name="T25" fmla="*/ 842330755 h 193"/>
                <a:gd name="T26" fmla="*/ 2147483647 w 1284"/>
                <a:gd name="T27" fmla="*/ 0 h 193"/>
                <a:gd name="T28" fmla="*/ 2147483647 w 1284"/>
                <a:gd name="T29" fmla="*/ 799163217 h 193"/>
                <a:gd name="T30" fmla="*/ 2147483647 w 1284"/>
                <a:gd name="T31" fmla="*/ 814236613 h 193"/>
                <a:gd name="T32" fmla="*/ 2147483647 w 1284"/>
                <a:gd name="T33" fmla="*/ 0 h 193"/>
                <a:gd name="T34" fmla="*/ 2147483647 w 1284"/>
                <a:gd name="T35" fmla="*/ 1390448862 h 193"/>
                <a:gd name="T36" fmla="*/ 2147483647 w 1284"/>
                <a:gd name="T37" fmla="*/ 1367810902 h 193"/>
                <a:gd name="T38" fmla="*/ 2147483647 w 1284"/>
                <a:gd name="T39" fmla="*/ 663213444 h 193"/>
                <a:gd name="T40" fmla="*/ 2147483647 w 1284"/>
                <a:gd name="T41" fmla="*/ 0 h 193"/>
                <a:gd name="T42" fmla="*/ 2147483647 w 1284"/>
                <a:gd name="T43" fmla="*/ 0 h 193"/>
                <a:gd name="T44" fmla="*/ 2147483647 w 1284"/>
                <a:gd name="T45" fmla="*/ 1367810902 h 193"/>
                <a:gd name="T46" fmla="*/ 2147483647 w 1284"/>
                <a:gd name="T47" fmla="*/ 749272969 h 193"/>
                <a:gd name="T48" fmla="*/ 2147483647 w 1284"/>
                <a:gd name="T49" fmla="*/ 1367810902 h 193"/>
                <a:gd name="T50" fmla="*/ 2147483647 w 1284"/>
                <a:gd name="T51" fmla="*/ 1367810902 h 193"/>
                <a:gd name="T52" fmla="*/ 2147483647 w 1284"/>
                <a:gd name="T53" fmla="*/ 1367810902 h 193"/>
                <a:gd name="T54" fmla="*/ 2147483647 w 1284"/>
                <a:gd name="T55" fmla="*/ 0 h 193"/>
                <a:gd name="T56" fmla="*/ 2147483647 w 1284"/>
                <a:gd name="T57" fmla="*/ 1367810902 h 193"/>
                <a:gd name="T58" fmla="*/ 2147483647 w 1284"/>
                <a:gd name="T59" fmla="*/ 1367810902 h 193"/>
                <a:gd name="T60" fmla="*/ 2147483647 w 1284"/>
                <a:gd name="T61" fmla="*/ 0 h 193"/>
                <a:gd name="T62" fmla="*/ 2147483647 w 1284"/>
                <a:gd name="T63" fmla="*/ 914900466 h 193"/>
                <a:gd name="T64" fmla="*/ 2147483647 w 1284"/>
                <a:gd name="T65" fmla="*/ 656171923 h 193"/>
                <a:gd name="T66" fmla="*/ 2147483647 w 1284"/>
                <a:gd name="T67" fmla="*/ 0 h 193"/>
                <a:gd name="T68" fmla="*/ 2147483647 w 1284"/>
                <a:gd name="T69" fmla="*/ 1367810902 h 193"/>
                <a:gd name="T70" fmla="*/ 2147483647 w 1284"/>
                <a:gd name="T71" fmla="*/ 455357919 h 193"/>
                <a:gd name="T72" fmla="*/ 2147483647 w 1284"/>
                <a:gd name="T73" fmla="*/ 699327256 h 193"/>
                <a:gd name="T74" fmla="*/ 2147483647 w 1284"/>
                <a:gd name="T75" fmla="*/ 1367810902 h 193"/>
                <a:gd name="T76" fmla="*/ 2047462317 w 1284"/>
                <a:gd name="T77" fmla="*/ 1367810902 h 193"/>
                <a:gd name="T78" fmla="*/ 2147483647 w 1284"/>
                <a:gd name="T79" fmla="*/ 0 h 193"/>
                <a:gd name="T80" fmla="*/ 2047462317 w 1284"/>
                <a:gd name="T81" fmla="*/ 1367810902 h 193"/>
                <a:gd name="T82" fmla="*/ 1210636552 w 1284"/>
                <a:gd name="T83" fmla="*/ 1367810902 h 193"/>
                <a:gd name="T84" fmla="*/ 1929687145 w 1284"/>
                <a:gd name="T85" fmla="*/ 1065882727 h 193"/>
                <a:gd name="T86" fmla="*/ 1520567017 w 1284"/>
                <a:gd name="T87" fmla="*/ 0 h 193"/>
                <a:gd name="T88" fmla="*/ 1210636552 w 1284"/>
                <a:gd name="T89" fmla="*/ 1367810902 h 193"/>
                <a:gd name="T90" fmla="*/ 1125396650 w 1284"/>
                <a:gd name="T91" fmla="*/ 1367810902 h 193"/>
                <a:gd name="T92" fmla="*/ 619126497 w 1284"/>
                <a:gd name="T93" fmla="*/ 663213444 h 193"/>
                <a:gd name="T94" fmla="*/ 716562147 w 1284"/>
                <a:gd name="T95" fmla="*/ 0 h 193"/>
                <a:gd name="T96" fmla="*/ 310005280 w 1284"/>
                <a:gd name="T97" fmla="*/ 0 h 193"/>
                <a:gd name="T98" fmla="*/ 0 w 1284"/>
                <a:gd name="T99" fmla="*/ 1367810902 h 193"/>
                <a:gd name="T100" fmla="*/ 310005280 w 1284"/>
                <a:gd name="T101" fmla="*/ 749272969 h 193"/>
                <a:gd name="T102" fmla="*/ 1125396650 w 1284"/>
                <a:gd name="T103" fmla="*/ 1367810902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004B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/>
            </a:p>
          </p:txBody>
        </p:sp>
      </p:grpSp>
      <p:sp>
        <p:nvSpPr>
          <p:cNvPr id="47" name="Line 8">
            <a:extLst>
              <a:ext uri="{FF2B5EF4-FFF2-40B4-BE49-F238E27FC236}">
                <a16:creationId xmlns:a16="http://schemas.microsoft.com/office/drawing/2014/main" id="{2EE2DFE3-219A-2897-FE6C-2A4F32DB7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88" y="6484938"/>
            <a:ext cx="7343775" cy="0"/>
          </a:xfrm>
          <a:prstGeom prst="line">
            <a:avLst/>
          </a:prstGeom>
          <a:noFill/>
          <a:ln w="32385">
            <a:solidFill>
              <a:schemeClr val="accent6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4" r:id="rId1"/>
    <p:sldLayoutId id="2147485930" r:id="rId2"/>
    <p:sldLayoutId id="2147485931" r:id="rId3"/>
    <p:sldLayoutId id="2147485932" r:id="rId4"/>
    <p:sldLayoutId id="2147485933" r:id="rId5"/>
    <p:sldLayoutId id="2147485935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ＭＳ Ｐゴシック" pitchFamily="34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180975" indent="-1809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809625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Symbol" pitchFamily="2" charset="2"/>
        <a:buChar char="-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2" charset="2"/>
        <a:buChar char="-"/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Symbol" pitchFamily="18" charset="2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mailto:johan.woelber@uniklinik-freiburg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el 1">
            <a:extLst>
              <a:ext uri="{FF2B5EF4-FFF2-40B4-BE49-F238E27FC236}">
                <a16:creationId xmlns:a16="http://schemas.microsoft.com/office/drawing/2014/main" id="{2D11C65E-301C-8D8D-317B-981DEDF86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4638675"/>
            <a:ext cx="8066087" cy="984250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altLang="de-DE" sz="3200" b="1" dirty="0">
                <a:solidFill>
                  <a:schemeClr val="accent6"/>
                </a:solidFill>
                <a:ea typeface="MS PGothic" pitchFamily="34" charset="-128"/>
              </a:rPr>
              <a:t>Zuckerkonsum – auch schlecht fürs Zahnfleisch?</a:t>
            </a:r>
          </a:p>
        </p:txBody>
      </p:sp>
      <p:sp>
        <p:nvSpPr>
          <p:cNvPr id="4099" name="Untertitel 2">
            <a:extLst>
              <a:ext uri="{FF2B5EF4-FFF2-40B4-BE49-F238E27FC236}">
                <a16:creationId xmlns:a16="http://schemas.microsoft.com/office/drawing/2014/main" id="{FFDDC4F7-9994-0777-D192-D7463A7AC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88" y="5605463"/>
            <a:ext cx="7800975" cy="157003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endParaRPr lang="de-DE" altLang="de-DE" sz="1400" b="1" dirty="0">
              <a:solidFill>
                <a:schemeClr val="tx1"/>
              </a:solidFill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de-DE" altLang="de-DE" sz="1800" b="1" dirty="0">
                <a:solidFill>
                  <a:schemeClr val="tx1"/>
                </a:solidFill>
                <a:ea typeface="MS PGothic" pitchFamily="34" charset="-128"/>
              </a:rPr>
              <a:t>Prof. Dr. Johan Wölber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de-DE" altLang="de-DE" sz="1400" dirty="0">
                <a:solidFill>
                  <a:schemeClr val="tx1"/>
                </a:solidFill>
                <a:ea typeface="MS PGothic" pitchFamily="34" charset="-128"/>
              </a:rPr>
              <a:t>Klinik für Zahnerhaltungskunde und Parodontologie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de-DE" altLang="de-DE" sz="1400" dirty="0">
                <a:solidFill>
                  <a:schemeClr val="tx1"/>
                </a:solidFill>
                <a:ea typeface="MS PGothic" pitchFamily="34" charset="-128"/>
              </a:rPr>
              <a:t>Universitätsklinikum Freiburg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de-DE" altLang="de-DE" sz="1800" dirty="0">
              <a:solidFill>
                <a:schemeClr val="tx1"/>
              </a:solidFill>
              <a:ea typeface="MS PGothic" pitchFamily="34" charset="-128"/>
            </a:endParaRPr>
          </a:p>
          <a:p>
            <a:pPr algn="ctr" eaLnBrk="1" hangingPunct="1">
              <a:defRPr/>
            </a:pPr>
            <a:endParaRPr lang="de-DE" altLang="de-DE" dirty="0">
              <a:solidFill>
                <a:schemeClr val="accent6">
                  <a:lumMod val="75000"/>
                </a:schemeClr>
              </a:solidFill>
              <a:ea typeface="MS PGothic" pitchFamily="34" charset="-128"/>
            </a:endParaRPr>
          </a:p>
        </p:txBody>
      </p:sp>
      <p:sp>
        <p:nvSpPr>
          <p:cNvPr id="6148" name="AutoShape 8" descr="https://encrypted-tbn0.gstatic.com/images?q=tbn:ANd9GcQfu2RNBEv_M4uFSi9m756F_SMYbjbpQDbBfHlRWT6Hg83i2d2UJQ">
            <a:extLst>
              <a:ext uri="{FF2B5EF4-FFF2-40B4-BE49-F238E27FC236}">
                <a16:creationId xmlns:a16="http://schemas.microsoft.com/office/drawing/2014/main" id="{DB6D89B8-C900-44BC-B0AE-CC92012D6C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800"/>
          </a:p>
        </p:txBody>
      </p:sp>
      <p:sp>
        <p:nvSpPr>
          <p:cNvPr id="6149" name="AutoShape 10" descr="https://encrypted-tbn0.gstatic.com/images?q=tbn:ANd9GcQfu2RNBEv_M4uFSi9m756F_SMYbjbpQDbBfHlRWT6Hg83i2d2UJQ">
            <a:extLst>
              <a:ext uri="{FF2B5EF4-FFF2-40B4-BE49-F238E27FC236}">
                <a16:creationId xmlns:a16="http://schemas.microsoft.com/office/drawing/2014/main" id="{B885E433-E5B9-3533-F4C8-361E221624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305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800"/>
          </a:p>
        </p:txBody>
      </p:sp>
      <p:sp>
        <p:nvSpPr>
          <p:cNvPr id="6150" name="AutoShape 4" descr="https://upload.wikimedia.org/wikipedia/commons/e/ec/Mona_Lisa%2C_by_Leonardo_da_Vinci%2C_from_C2RMF_retouched.jpg">
            <a:extLst>
              <a:ext uri="{FF2B5EF4-FFF2-40B4-BE49-F238E27FC236}">
                <a16:creationId xmlns:a16="http://schemas.microsoft.com/office/drawing/2014/main" id="{5CC65D3A-6D00-99D4-8A0F-C1C62A3D31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3810000"/>
            <a:ext cx="5334000" cy="795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6151" name="Grafik 4">
            <a:extLst>
              <a:ext uri="{FF2B5EF4-FFF2-40B4-BE49-F238E27FC236}">
                <a16:creationId xmlns:a16="http://schemas.microsoft.com/office/drawing/2014/main" id="{852F7117-7320-08D7-87AA-F728CE3EE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419350"/>
            <a:ext cx="199866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 descr="Q:\ZMK-T-Kon-Parodontologie\Bilder\Gingivitis\IMG_8369.JPG">
            <a:extLst>
              <a:ext uri="{FF2B5EF4-FFF2-40B4-BE49-F238E27FC236}">
                <a16:creationId xmlns:a16="http://schemas.microsoft.com/office/drawing/2014/main" id="{C2183BEC-29C6-A6C6-0B6C-A7B8D6486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1" t="26471" r="31160" b="28612"/>
          <a:stretch>
            <a:fillRect/>
          </a:stretch>
        </p:blipFill>
        <p:spPr bwMode="auto">
          <a:xfrm>
            <a:off x="4259263" y="2419350"/>
            <a:ext cx="20193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>
            <a:extLst>
              <a:ext uri="{FF2B5EF4-FFF2-40B4-BE49-F238E27FC236}">
                <a16:creationId xmlns:a16="http://schemas.microsoft.com/office/drawing/2014/main" id="{E4FDD7D9-BE72-637B-573A-D7F92AE10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419350"/>
            <a:ext cx="2981325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Grafik 1">
            <a:extLst>
              <a:ext uri="{FF2B5EF4-FFF2-40B4-BE49-F238E27FC236}">
                <a16:creationId xmlns:a16="http://schemas.microsoft.com/office/drawing/2014/main" id="{824AC7B9-FDBF-315A-1DC4-68E1FE3B4A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58775"/>
            <a:ext cx="17240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platzhalter 3">
            <a:extLst>
              <a:ext uri="{FF2B5EF4-FFF2-40B4-BE49-F238E27FC236}">
                <a16:creationId xmlns:a16="http://schemas.microsoft.com/office/drawing/2014/main" id="{A37F2DE2-B86E-FFB6-1B1B-3F3981E0732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630238"/>
            <a:ext cx="8531225" cy="276225"/>
          </a:xfrm>
        </p:spPr>
        <p:txBody>
          <a:bodyPr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1800">
                <a:solidFill>
                  <a:srgbClr val="BE0028"/>
                </a:solidFill>
              </a:rPr>
              <a:t>__________________________________________________________________</a:t>
            </a:r>
          </a:p>
        </p:txBody>
      </p:sp>
      <p:sp>
        <p:nvSpPr>
          <p:cNvPr id="21507" name="Fußzeilenplatzhalter 4">
            <a:extLst>
              <a:ext uri="{FF2B5EF4-FFF2-40B4-BE49-F238E27FC236}">
                <a16:creationId xmlns:a16="http://schemas.microsoft.com/office/drawing/2014/main" id="{EFB8C4EF-C130-57E1-8886-B2DD0B70AE33}"/>
              </a:ext>
            </a:extLst>
          </p:cNvPr>
          <p:cNvSpPr txBox="1">
            <a:spLocks noGrp="1"/>
          </p:cNvSpPr>
          <p:nvPr/>
        </p:nvSpPr>
        <p:spPr bwMode="auto">
          <a:xfrm>
            <a:off x="2111375" y="6492875"/>
            <a:ext cx="5538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096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>
              <a:solidFill>
                <a:srgbClr val="4B4B4B"/>
              </a:solidFill>
            </a:endParaRPr>
          </a:p>
        </p:txBody>
      </p:sp>
      <p:sp>
        <p:nvSpPr>
          <p:cNvPr id="21508" name="Foliennummernplatzhalter 5">
            <a:extLst>
              <a:ext uri="{FF2B5EF4-FFF2-40B4-BE49-F238E27FC236}">
                <a16:creationId xmlns:a16="http://schemas.microsoft.com/office/drawing/2014/main" id="{D687D7E5-D4AE-85F7-4923-5D9CD67C3F0A}"/>
              </a:ext>
            </a:extLst>
          </p:cNvPr>
          <p:cNvSpPr txBox="1">
            <a:spLocks noGrp="1"/>
          </p:cNvSpPr>
          <p:nvPr/>
        </p:nvSpPr>
        <p:spPr bwMode="auto">
          <a:xfrm>
            <a:off x="304800" y="6489700"/>
            <a:ext cx="7345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096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4B4B4B"/>
                </a:solidFill>
              </a:rPr>
              <a:t>           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F423E5C7-EE38-4E30-09D0-8D40EC3FCE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6388" y="306388"/>
            <a:ext cx="8531225" cy="369887"/>
          </a:xfrm>
        </p:spPr>
        <p:txBody>
          <a:bodyPr/>
          <a:lstStyle/>
          <a:p>
            <a:pPr eaLnBrk="1" hangingPunct="1"/>
            <a:r>
              <a:rPr lang="de-DE" altLang="de-DE" sz="2400" b="1">
                <a:solidFill>
                  <a:schemeClr val="hlink"/>
                </a:solidFill>
              </a:rPr>
              <a:t>Kann ein Vermeiden von Zucker Gingivitis reduzieren?</a:t>
            </a:r>
          </a:p>
        </p:txBody>
      </p:sp>
      <p:pic>
        <p:nvPicPr>
          <p:cNvPr id="21510" name="image3.png">
            <a:extLst>
              <a:ext uri="{FF2B5EF4-FFF2-40B4-BE49-F238E27FC236}">
                <a16:creationId xmlns:a16="http://schemas.microsoft.com/office/drawing/2014/main" id="{B3581EBF-7345-58FA-2DE6-6E867463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185863"/>
            <a:ext cx="45974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1.png">
            <a:extLst>
              <a:ext uri="{FF2B5EF4-FFF2-40B4-BE49-F238E27FC236}">
                <a16:creationId xmlns:a16="http://schemas.microsoft.com/office/drawing/2014/main" id="{E837AF88-3178-96C1-98BE-F79FB7FA0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r="42348"/>
          <a:stretch>
            <a:fillRect/>
          </a:stretch>
        </p:blipFill>
        <p:spPr bwMode="auto">
          <a:xfrm>
            <a:off x="4570413" y="1292225"/>
            <a:ext cx="3303587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feld 1">
            <a:extLst>
              <a:ext uri="{FF2B5EF4-FFF2-40B4-BE49-F238E27FC236}">
                <a16:creationId xmlns:a16="http://schemas.microsoft.com/office/drawing/2014/main" id="{BDE8DFF0-7134-EFC8-A2DF-6753CF65B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076950"/>
            <a:ext cx="411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/>
              <a:t>Woelber, Gebhardt, Hujoel (submitted)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platzhalter 3">
            <a:extLst>
              <a:ext uri="{FF2B5EF4-FFF2-40B4-BE49-F238E27FC236}">
                <a16:creationId xmlns:a16="http://schemas.microsoft.com/office/drawing/2014/main" id="{518CE936-889E-9F28-742D-BCF71898A5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630238"/>
            <a:ext cx="8531225" cy="276225"/>
          </a:xfrm>
        </p:spPr>
        <p:txBody>
          <a:bodyPr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1800">
                <a:solidFill>
                  <a:srgbClr val="BE0028"/>
                </a:solidFill>
              </a:rPr>
              <a:t>__________________________________________________________________</a:t>
            </a:r>
          </a:p>
        </p:txBody>
      </p:sp>
      <p:sp>
        <p:nvSpPr>
          <p:cNvPr id="23555" name="Fußzeilenplatzhalter 4">
            <a:extLst>
              <a:ext uri="{FF2B5EF4-FFF2-40B4-BE49-F238E27FC236}">
                <a16:creationId xmlns:a16="http://schemas.microsoft.com/office/drawing/2014/main" id="{890B6ADA-6D5A-2ED3-379F-FB7342902185}"/>
              </a:ext>
            </a:extLst>
          </p:cNvPr>
          <p:cNvSpPr txBox="1">
            <a:spLocks noGrp="1"/>
          </p:cNvSpPr>
          <p:nvPr/>
        </p:nvSpPr>
        <p:spPr bwMode="auto">
          <a:xfrm>
            <a:off x="2111375" y="6492875"/>
            <a:ext cx="5538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096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>
              <a:solidFill>
                <a:srgbClr val="4B4B4B"/>
              </a:solidFill>
            </a:endParaRPr>
          </a:p>
        </p:txBody>
      </p:sp>
      <p:sp>
        <p:nvSpPr>
          <p:cNvPr id="23556" name="Foliennummernplatzhalter 5">
            <a:extLst>
              <a:ext uri="{FF2B5EF4-FFF2-40B4-BE49-F238E27FC236}">
                <a16:creationId xmlns:a16="http://schemas.microsoft.com/office/drawing/2014/main" id="{39B66DAA-233E-3D2E-E8B9-ACBB8D2BA630}"/>
              </a:ext>
            </a:extLst>
          </p:cNvPr>
          <p:cNvSpPr txBox="1">
            <a:spLocks noGrp="1"/>
          </p:cNvSpPr>
          <p:nvPr/>
        </p:nvSpPr>
        <p:spPr bwMode="auto">
          <a:xfrm>
            <a:off x="304800" y="6489700"/>
            <a:ext cx="7345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096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4B4B4B"/>
                </a:solidFill>
              </a:rPr>
              <a:t>           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B5685176-8038-4A57-19A0-2E42ABB61C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6388" y="306388"/>
            <a:ext cx="8531225" cy="369887"/>
          </a:xfrm>
        </p:spPr>
        <p:txBody>
          <a:bodyPr/>
          <a:lstStyle/>
          <a:p>
            <a:pPr eaLnBrk="1" hangingPunct="1"/>
            <a:r>
              <a:rPr lang="de-DE" altLang="de-DE" sz="2400" b="1">
                <a:solidFill>
                  <a:schemeClr val="hlink"/>
                </a:solidFill>
              </a:rPr>
              <a:t>Warum wirkt Zucker auf das Zahnfleisch proentzündlich?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4555BEE-5886-1D02-15C9-760974505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249363"/>
            <a:ext cx="82772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2000" b="1"/>
              <a:t>Zuckerkonsum fördert die Bildung von Zahnbelag (auch an Implantaten) </a:t>
            </a:r>
            <a:r>
              <a:rPr lang="de-DE" altLang="de-DE" sz="1600" i="1"/>
              <a:t>(Harjola &amp; Liesmaa, 1978; Jalil et al., 1983; Kulmer &amp; Kulmer, 1982; Paunio et al., 1984; Von der Fehr et al., 1970, Vilarrasa et al. 2021)</a:t>
            </a:r>
          </a:p>
          <a:p>
            <a:pPr>
              <a:lnSpc>
                <a:spcPct val="150000"/>
              </a:lnSpc>
            </a:pPr>
            <a:endParaRPr lang="de-DE" altLang="de-DE" sz="2000" b="1"/>
          </a:p>
          <a:p>
            <a:pPr>
              <a:lnSpc>
                <a:spcPct val="150000"/>
              </a:lnSpc>
            </a:pPr>
            <a:r>
              <a:rPr lang="de-DE" altLang="de-DE" sz="2000" b="1"/>
              <a:t>Zucker wird durch den lokalen oralen Biofilm zu proentzündlichen Stoffen verstoffwechselt </a:t>
            </a:r>
            <a:r>
              <a:rPr lang="de-DE" altLang="de-DE" sz="1600"/>
              <a:t>(</a:t>
            </a:r>
            <a:r>
              <a:rPr lang="de-DE" altLang="de-DE" sz="1600" i="1"/>
              <a:t>Kashket, Zhang, &amp; Niederman, 1998</a:t>
            </a:r>
            <a:r>
              <a:rPr lang="de-DE" altLang="de-DE" sz="1600"/>
              <a:t>)</a:t>
            </a:r>
          </a:p>
          <a:p>
            <a:pPr>
              <a:lnSpc>
                <a:spcPct val="150000"/>
              </a:lnSpc>
            </a:pPr>
            <a:endParaRPr lang="de-DE" altLang="de-DE" sz="1600" b="1"/>
          </a:p>
          <a:p>
            <a:pPr>
              <a:lnSpc>
                <a:spcPct val="150000"/>
              </a:lnSpc>
            </a:pPr>
            <a:r>
              <a:rPr lang="de-DE" altLang="de-DE" sz="2000" b="1"/>
              <a:t>Zucker könnte systemisch über Blutzuckerspitzen, Insulin, Endothelentzündung, assoziierte Erkrankungen (wie Übergewicht) Gingivitis fördern </a:t>
            </a:r>
            <a:r>
              <a:rPr lang="de-DE" altLang="de-DE" sz="1600" i="1"/>
              <a:t>(Woelber &amp; Tennert 2020, Incalza et al., 2018; Mohanty et al., 2000)</a:t>
            </a:r>
            <a:endParaRPr lang="de-DE" altLang="de-DE" i="1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>
            <a:extLst>
              <a:ext uri="{FF2B5EF4-FFF2-40B4-BE49-F238E27FC236}">
                <a16:creationId xmlns:a16="http://schemas.microsoft.com/office/drawing/2014/main" id="{91EB00B5-DE38-AF0E-EE42-0FB177B7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8" y="304800"/>
            <a:ext cx="8531225" cy="461963"/>
          </a:xfrm>
        </p:spPr>
        <p:txBody>
          <a:bodyPr/>
          <a:lstStyle/>
          <a:p>
            <a:pPr algn="ctr">
              <a:defRPr/>
            </a:pPr>
            <a:r>
              <a:rPr lang="de-DE" altLang="de-DE" b="1" dirty="0">
                <a:solidFill>
                  <a:schemeClr val="accent6"/>
                </a:solidFill>
                <a:ea typeface="MS PGothic" pitchFamily="34" charset="-128"/>
              </a:rPr>
              <a:t>Herzlichen Dank &amp; guten Appetit!</a:t>
            </a:r>
          </a:p>
        </p:txBody>
      </p:sp>
      <p:sp>
        <p:nvSpPr>
          <p:cNvPr id="25603" name="Fußzeilenplatzhalter 6">
            <a:extLst>
              <a:ext uri="{FF2B5EF4-FFF2-40B4-BE49-F238E27FC236}">
                <a16:creationId xmlns:a16="http://schemas.microsoft.com/office/drawing/2014/main" id="{E03EBF3C-40EF-2D2F-8421-0E46EA12A6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200">
              <a:cs typeface="Arial" panose="020B0604020202020204" pitchFamily="34" charset="0"/>
            </a:endParaRPr>
          </a:p>
        </p:txBody>
      </p:sp>
      <p:sp>
        <p:nvSpPr>
          <p:cNvPr id="25604" name="Foliennummernplatzhalter 7">
            <a:extLst>
              <a:ext uri="{FF2B5EF4-FFF2-40B4-BE49-F238E27FC236}">
                <a16:creationId xmlns:a16="http://schemas.microsoft.com/office/drawing/2014/main" id="{C502F0F1-1F8D-2FA7-DC8D-A412085F8E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F103E3-4E2B-6447-BF44-90BA657D2F4D}" type="slidenum">
              <a:rPr lang="de-DE" altLang="de-DE" sz="1200"/>
              <a:pPr>
                <a:spcBef>
                  <a:spcPct val="0"/>
                </a:spcBef>
                <a:buFontTx/>
                <a:buNone/>
              </a:pPr>
              <a:t>12</a:t>
            </a:fld>
            <a:r>
              <a:rPr lang="de-DE" altLang="de-DE" sz="1200"/>
              <a:t> </a:t>
            </a:r>
            <a:r>
              <a:rPr lang="en-US" altLang="de-DE" sz="1200"/>
              <a:t>· </a:t>
            </a:r>
            <a:fld id="{0F7E50E1-3804-994A-976C-64C4A506358C}" type="datetime4">
              <a:rPr lang="de-DE" altLang="de-DE" sz="1200"/>
              <a:pPr>
                <a:spcBef>
                  <a:spcPct val="0"/>
                </a:spcBef>
                <a:buFontTx/>
                <a:buNone/>
              </a:pPr>
              <a:t>28. Juni 2022</a:t>
            </a:fld>
            <a:endParaRPr lang="de-DE" altLang="de-DE" sz="1200"/>
          </a:p>
        </p:txBody>
      </p:sp>
      <p:sp>
        <p:nvSpPr>
          <p:cNvPr id="25605" name="Textfeld 1">
            <a:extLst>
              <a:ext uri="{FF2B5EF4-FFF2-40B4-BE49-F238E27FC236}">
                <a16:creationId xmlns:a16="http://schemas.microsoft.com/office/drawing/2014/main" id="{E2A879B3-D150-5524-4B95-D8F8095B2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5538788"/>
            <a:ext cx="8529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096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Fragen und Anmerkungen auch gerne Mail an: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hlinkClick r:id="rId4"/>
              </a:rPr>
              <a:t>johan.woelber@uniklinik-freiburg.de</a:t>
            </a:r>
            <a:r>
              <a:rPr lang="de-DE" altLang="de-DE"/>
              <a:t> </a:t>
            </a:r>
          </a:p>
        </p:txBody>
      </p:sp>
      <p:pic>
        <p:nvPicPr>
          <p:cNvPr id="25606" name="Picture 7" descr="H:\Forschung\Bücher\Die Ernährungszahnbürste\Cover\WoelberTennert_Cover_300407_Version2.jpg">
            <a:extLst>
              <a:ext uri="{FF2B5EF4-FFF2-40B4-BE49-F238E27FC236}">
                <a16:creationId xmlns:a16="http://schemas.microsoft.com/office/drawing/2014/main" id="{F086A9D7-3DAB-CF54-329D-CA3776BAD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566863"/>
            <a:ext cx="239871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Grafik 1">
            <a:extLst>
              <a:ext uri="{FF2B5EF4-FFF2-40B4-BE49-F238E27FC236}">
                <a16:creationId xmlns:a16="http://schemas.microsoft.com/office/drawing/2014/main" id="{80D3C4A4-68E2-3701-F007-BC5114CD64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1566863"/>
            <a:ext cx="2497137" cy="3390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DA08CC15-17F6-FFD2-0761-5F767B27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8" y="306388"/>
            <a:ext cx="8531225" cy="43021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800" b="1" dirty="0">
                <a:solidFill>
                  <a:schemeClr val="accent6"/>
                </a:solidFill>
              </a:rPr>
              <a:t>Gingivitis – ist der Zahnbelag schuld?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50491071-C29F-3D55-FFD6-C80FDB0C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33450"/>
            <a:ext cx="74009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platzhalter 3">
            <a:extLst>
              <a:ext uri="{FF2B5EF4-FFF2-40B4-BE49-F238E27FC236}">
                <a16:creationId xmlns:a16="http://schemas.microsoft.com/office/drawing/2014/main" id="{C030E64A-423F-924D-4CCA-C9FF7FE807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630238"/>
            <a:ext cx="8531225" cy="276225"/>
          </a:xfrm>
        </p:spPr>
        <p:txBody>
          <a:bodyPr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1800">
                <a:solidFill>
                  <a:srgbClr val="BE0028"/>
                </a:solidFill>
              </a:rPr>
              <a:t>__________________________________________________________________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655E0AC5-E288-7373-8B4D-B44C7AF32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8" y="306388"/>
            <a:ext cx="8531225" cy="46196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b="1" dirty="0">
                <a:solidFill>
                  <a:schemeClr val="accent6"/>
                </a:solidFill>
              </a:rPr>
              <a:t>Gingivitis: Ist der Zahnbelag schuld?</a:t>
            </a:r>
          </a:p>
        </p:txBody>
      </p:sp>
      <p:sp>
        <p:nvSpPr>
          <p:cNvPr id="9219" name="Foliennummernplatzhalter 5">
            <a:extLst>
              <a:ext uri="{FF2B5EF4-FFF2-40B4-BE49-F238E27FC236}">
                <a16:creationId xmlns:a16="http://schemas.microsoft.com/office/drawing/2014/main" id="{AD5ED088-3CB3-F4C3-1C07-22B4719235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096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3240DC-4F30-E44B-AB72-71F185B1BF0F}" type="slidenum">
              <a:rPr lang="de-DE" altLang="de-DE" sz="1200"/>
              <a:pPr>
                <a:spcBef>
                  <a:spcPct val="0"/>
                </a:spcBef>
                <a:buFontTx/>
                <a:buNone/>
              </a:pPr>
              <a:t>3</a:t>
            </a:fld>
            <a:r>
              <a:rPr lang="de-DE" altLang="de-DE" sz="1200"/>
              <a:t> </a:t>
            </a:r>
            <a:r>
              <a:rPr lang="en-US" altLang="de-DE" sz="1200"/>
              <a:t>· </a:t>
            </a:r>
            <a:fld id="{EABE96B0-25DB-3C4D-82C4-0CE577C178D4}" type="datetime4">
              <a:rPr lang="de-DE" altLang="de-DE" sz="1200"/>
              <a:pPr>
                <a:spcBef>
                  <a:spcPct val="0"/>
                </a:spcBef>
                <a:buFontTx/>
                <a:buNone/>
              </a:pPr>
              <a:t>28. Juni 2022</a:t>
            </a:fld>
            <a:endParaRPr lang="de-DE" altLang="de-DE" sz="1200"/>
          </a:p>
        </p:txBody>
      </p:sp>
      <p:pic>
        <p:nvPicPr>
          <p:cNvPr id="9220" name="Bild 7" descr="Baumgartner.jpg">
            <a:extLst>
              <a:ext uri="{FF2B5EF4-FFF2-40B4-BE49-F238E27FC236}">
                <a16:creationId xmlns:a16="http://schemas.microsoft.com/office/drawing/2014/main" id="{0872CDAB-DC18-3FE5-788E-C75D42105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906463"/>
            <a:ext cx="6400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platzhalter 3">
            <a:extLst>
              <a:ext uri="{FF2B5EF4-FFF2-40B4-BE49-F238E27FC236}">
                <a16:creationId xmlns:a16="http://schemas.microsoft.com/office/drawing/2014/main" id="{773F7019-A6F0-EABE-85BC-57BED23315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630238"/>
            <a:ext cx="8531225" cy="276225"/>
          </a:xfrm>
          <a:noFill/>
        </p:spPr>
        <p:txBody>
          <a:bodyPr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1800">
                <a:solidFill>
                  <a:srgbClr val="BE0028"/>
                </a:solidFill>
              </a:rPr>
              <a:t>__________________________________________________________________</a:t>
            </a:r>
          </a:p>
        </p:txBody>
      </p:sp>
      <p:pic>
        <p:nvPicPr>
          <p:cNvPr id="9222" name="Grafik 3">
            <a:extLst>
              <a:ext uri="{FF2B5EF4-FFF2-40B4-BE49-F238E27FC236}">
                <a16:creationId xmlns:a16="http://schemas.microsoft.com/office/drawing/2014/main" id="{5C67BA31-98F0-1D0D-D82A-83CFF8552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3458" r="1918" b="2863"/>
          <a:stretch>
            <a:fillRect/>
          </a:stretch>
        </p:blipFill>
        <p:spPr bwMode="auto">
          <a:xfrm>
            <a:off x="269875" y="3154363"/>
            <a:ext cx="849153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feld 4">
            <a:extLst>
              <a:ext uri="{FF2B5EF4-FFF2-40B4-BE49-F238E27FC236}">
                <a16:creationId xmlns:a16="http://schemas.microsoft.com/office/drawing/2014/main" id="{CF9AE7E3-9E5E-736E-92B1-C66501147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6186488"/>
            <a:ext cx="5246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/>
              <a:t>Abbildung aus Wölber/Tennert „Ernährungszahnmedizin“ (2022)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0FE079F-F949-C4CD-C651-FA1C3CFE8D9C}"/>
              </a:ext>
            </a:extLst>
          </p:cNvPr>
          <p:cNvSpPr/>
          <p:nvPr/>
        </p:nvSpPr>
        <p:spPr>
          <a:xfrm>
            <a:off x="3154363" y="2989263"/>
            <a:ext cx="5840412" cy="297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7C0FAAE-59C9-0747-34DC-88EE195ACC50}"/>
              </a:ext>
            </a:extLst>
          </p:cNvPr>
          <p:cNvSpPr/>
          <p:nvPr/>
        </p:nvSpPr>
        <p:spPr>
          <a:xfrm>
            <a:off x="5589588" y="2989263"/>
            <a:ext cx="3287712" cy="309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730D837-5F39-96C9-15A6-F3FF6082F6C8}"/>
              </a:ext>
            </a:extLst>
          </p:cNvPr>
          <p:cNvSpPr/>
          <p:nvPr/>
        </p:nvSpPr>
        <p:spPr>
          <a:xfrm>
            <a:off x="306388" y="3049588"/>
            <a:ext cx="5840412" cy="297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platzhalter 3">
            <a:extLst>
              <a:ext uri="{FF2B5EF4-FFF2-40B4-BE49-F238E27FC236}">
                <a16:creationId xmlns:a16="http://schemas.microsoft.com/office/drawing/2014/main" id="{E64D17A6-35BE-8F2E-1B64-BCC03FC2BC6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630238"/>
            <a:ext cx="8531225" cy="276225"/>
          </a:xfrm>
        </p:spPr>
        <p:txBody>
          <a:bodyPr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1800">
                <a:solidFill>
                  <a:srgbClr val="BE0028"/>
                </a:solidFill>
              </a:rPr>
              <a:t>__________________________________________________________________</a:t>
            </a:r>
          </a:p>
        </p:txBody>
      </p:sp>
      <p:sp>
        <p:nvSpPr>
          <p:cNvPr id="10243" name="Fußzeilenplatzhalter 4">
            <a:extLst>
              <a:ext uri="{FF2B5EF4-FFF2-40B4-BE49-F238E27FC236}">
                <a16:creationId xmlns:a16="http://schemas.microsoft.com/office/drawing/2014/main" id="{A240A86D-7351-5072-4C15-59DB2BE4EA69}"/>
              </a:ext>
            </a:extLst>
          </p:cNvPr>
          <p:cNvSpPr txBox="1">
            <a:spLocks noGrp="1"/>
          </p:cNvSpPr>
          <p:nvPr/>
        </p:nvSpPr>
        <p:spPr bwMode="auto">
          <a:xfrm>
            <a:off x="2111375" y="6492875"/>
            <a:ext cx="5538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096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10244" name="Foliennummernplatzhalter 5">
            <a:extLst>
              <a:ext uri="{FF2B5EF4-FFF2-40B4-BE49-F238E27FC236}">
                <a16:creationId xmlns:a16="http://schemas.microsoft.com/office/drawing/2014/main" id="{42B247AB-FD34-B913-2A8C-47F3FF1DB31E}"/>
              </a:ext>
            </a:extLst>
          </p:cNvPr>
          <p:cNvSpPr txBox="1">
            <a:spLocks noGrp="1"/>
          </p:cNvSpPr>
          <p:nvPr/>
        </p:nvSpPr>
        <p:spPr bwMode="auto">
          <a:xfrm>
            <a:off x="304800" y="6489700"/>
            <a:ext cx="7345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096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DF16466-9813-8844-AE5C-26F202AC152A}" type="slidenum">
              <a:rPr lang="de-DE" altLang="de-DE" sz="12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r>
              <a:rPr lang="de-DE" altLang="de-DE" sz="1200"/>
              <a:t> </a:t>
            </a:r>
            <a:r>
              <a:rPr lang="en-US" altLang="de-DE" sz="1200"/>
              <a:t>· </a:t>
            </a:r>
            <a:fld id="{8C2D699E-8E6E-E94C-A7AC-8E6DE63947F3}" type="datetime4">
              <a:rPr lang="de-DE" altLang="de-DE" sz="1200"/>
              <a:pPr eaLnBrk="1" hangingPunct="1">
                <a:spcBef>
                  <a:spcPct val="0"/>
                </a:spcBef>
                <a:buFontTx/>
                <a:buNone/>
              </a:pPr>
              <a:t>28. Juni 2022</a:t>
            </a:fld>
            <a:r>
              <a:rPr lang="de-DE" altLang="de-DE" sz="1200"/>
              <a:t>           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E282FD7A-AC73-FEDF-680E-21B77543B9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6388" y="306388"/>
            <a:ext cx="8531225" cy="430212"/>
          </a:xfrm>
        </p:spPr>
        <p:txBody>
          <a:bodyPr/>
          <a:lstStyle/>
          <a:p>
            <a:pPr eaLnBrk="1" hangingPunct="1"/>
            <a:r>
              <a:rPr lang="de-DE" altLang="de-DE" sz="2800" b="1">
                <a:solidFill>
                  <a:schemeClr val="hlink"/>
                </a:solidFill>
              </a:rPr>
              <a:t>Entwicklung von Zuckerkonsum und Übergewicht</a:t>
            </a:r>
          </a:p>
        </p:txBody>
      </p:sp>
      <p:sp>
        <p:nvSpPr>
          <p:cNvPr id="10246" name="AutoShape 2" descr="http://ajcn.nutrition.org/content/86/4/899/F1.large.jpg">
            <a:extLst>
              <a:ext uri="{FF2B5EF4-FFF2-40B4-BE49-F238E27FC236}">
                <a16:creationId xmlns:a16="http://schemas.microsoft.com/office/drawing/2014/main" id="{45BD509E-DD83-C670-0D86-BFEBA3CA85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175" y="-1355725"/>
            <a:ext cx="442912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247" name="AutoShape 4" descr="http://ajcn.nutrition.org/content/86/4/899/F1.large.jpg">
            <a:extLst>
              <a:ext uri="{FF2B5EF4-FFF2-40B4-BE49-F238E27FC236}">
                <a16:creationId xmlns:a16="http://schemas.microsoft.com/office/drawing/2014/main" id="{EDD3DC3B-F0F8-F583-9D45-E361F2FFB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2575" y="-1203325"/>
            <a:ext cx="442912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248" name="AutoShape 6" descr="http://ajcn.nutrition.org/content/86/4/899/F1.large.jpg">
            <a:extLst>
              <a:ext uri="{FF2B5EF4-FFF2-40B4-BE49-F238E27FC236}">
                <a16:creationId xmlns:a16="http://schemas.microsoft.com/office/drawing/2014/main" id="{FE138B97-C6FE-1834-4923-6844A5D968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975" y="-1050925"/>
            <a:ext cx="442912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16393" name="Picture 7">
            <a:extLst>
              <a:ext uri="{FF2B5EF4-FFF2-40B4-BE49-F238E27FC236}">
                <a16:creationId xmlns:a16="http://schemas.microsoft.com/office/drawing/2014/main" id="{6359A903-9A23-C0C8-2216-D3AE5BFD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93813"/>
            <a:ext cx="7264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AutoShape 9" descr="https://lh6.googleusercontent.com/I6Hn-9j8-kn8VX9hZTODlfzr-sNCNpXm7OqLioi6uigTyc2HUoaxNCZWT4t4XRpAWy5jBxct2_fNnwV-JnlwHcFMnCwqumjokY2gRZ_5VGyHNaexueET2seMQlRAQMVcIFwi3NP9">
            <a:extLst>
              <a:ext uri="{FF2B5EF4-FFF2-40B4-BE49-F238E27FC236}">
                <a16:creationId xmlns:a16="http://schemas.microsoft.com/office/drawing/2014/main" id="{2F5A27DC-31DD-16DE-332F-B49A8DA288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175" y="-2224088"/>
            <a:ext cx="31559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251" name="Textfeld 5">
            <a:extLst>
              <a:ext uri="{FF2B5EF4-FFF2-40B4-BE49-F238E27FC236}">
                <a16:creationId xmlns:a16="http://schemas.microsoft.com/office/drawing/2014/main" id="{4266DC98-B77A-85C3-7DDC-3B490A633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021388"/>
            <a:ext cx="3621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Johnson et al. 2007, Hujoel 2009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platzhalter 3">
            <a:extLst>
              <a:ext uri="{FF2B5EF4-FFF2-40B4-BE49-F238E27FC236}">
                <a16:creationId xmlns:a16="http://schemas.microsoft.com/office/drawing/2014/main" id="{786B71D0-86B1-ACE6-F739-789947CCD4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630238"/>
            <a:ext cx="8531225" cy="276225"/>
          </a:xfrm>
        </p:spPr>
        <p:txBody>
          <a:bodyPr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1800">
                <a:solidFill>
                  <a:srgbClr val="BE0028"/>
                </a:solidFill>
              </a:rPr>
              <a:t>_________________________________________________________________</a:t>
            </a:r>
          </a:p>
        </p:txBody>
      </p:sp>
      <p:sp>
        <p:nvSpPr>
          <p:cNvPr id="11267" name="Fußzeilenplatzhalter 4">
            <a:extLst>
              <a:ext uri="{FF2B5EF4-FFF2-40B4-BE49-F238E27FC236}">
                <a16:creationId xmlns:a16="http://schemas.microsoft.com/office/drawing/2014/main" id="{B9F023CC-322B-2064-2CB1-90D2C04A07EE}"/>
              </a:ext>
            </a:extLst>
          </p:cNvPr>
          <p:cNvSpPr txBox="1">
            <a:spLocks noGrp="1"/>
          </p:cNvSpPr>
          <p:nvPr/>
        </p:nvSpPr>
        <p:spPr bwMode="auto">
          <a:xfrm>
            <a:off x="2111375" y="6492875"/>
            <a:ext cx="5538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096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11268" name="Foliennummernplatzhalter 5">
            <a:extLst>
              <a:ext uri="{FF2B5EF4-FFF2-40B4-BE49-F238E27FC236}">
                <a16:creationId xmlns:a16="http://schemas.microsoft.com/office/drawing/2014/main" id="{06C74866-2A7D-010D-50FC-6BE601CA3D23}"/>
              </a:ext>
            </a:extLst>
          </p:cNvPr>
          <p:cNvSpPr txBox="1">
            <a:spLocks noGrp="1"/>
          </p:cNvSpPr>
          <p:nvPr/>
        </p:nvSpPr>
        <p:spPr bwMode="auto">
          <a:xfrm>
            <a:off x="304800" y="6489700"/>
            <a:ext cx="7345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096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           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EB1A57D0-D521-0B50-E3F5-B1AC587082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6388" y="306388"/>
            <a:ext cx="8531225" cy="369887"/>
          </a:xfrm>
        </p:spPr>
        <p:txBody>
          <a:bodyPr/>
          <a:lstStyle/>
          <a:p>
            <a:pPr eaLnBrk="1" hangingPunct="1"/>
            <a:r>
              <a:rPr lang="de-DE" altLang="de-DE" sz="2400" b="1">
                <a:solidFill>
                  <a:schemeClr val="hlink"/>
                </a:solidFill>
              </a:rPr>
              <a:t>Der „moderne“ Lebensstil lässt Plaque pathogen werden</a:t>
            </a:r>
          </a:p>
        </p:txBody>
      </p:sp>
      <p:pic>
        <p:nvPicPr>
          <p:cNvPr id="36870" name="Grafik 2">
            <a:extLst>
              <a:ext uri="{FF2B5EF4-FFF2-40B4-BE49-F238E27FC236}">
                <a16:creationId xmlns:a16="http://schemas.microsoft.com/office/drawing/2014/main" id="{45312100-3DAB-AC5A-F1BB-82CC1F146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2784475"/>
            <a:ext cx="34369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Grafik 3">
            <a:extLst>
              <a:ext uri="{FF2B5EF4-FFF2-40B4-BE49-F238E27FC236}">
                <a16:creationId xmlns:a16="http://schemas.microsoft.com/office/drawing/2014/main" id="{456F55BC-03D8-5BCA-8FF9-B6F25F49A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112838"/>
            <a:ext cx="57388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platzhalter 3">
            <a:extLst>
              <a:ext uri="{FF2B5EF4-FFF2-40B4-BE49-F238E27FC236}">
                <a16:creationId xmlns:a16="http://schemas.microsoft.com/office/drawing/2014/main" id="{39863937-6C22-DD86-48A8-2A193789141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630238"/>
            <a:ext cx="8531225" cy="276225"/>
          </a:xfrm>
        </p:spPr>
        <p:txBody>
          <a:bodyPr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1800">
                <a:solidFill>
                  <a:srgbClr val="BE0028"/>
                </a:solidFill>
              </a:rPr>
              <a:t>__________________________________________________________________</a:t>
            </a:r>
          </a:p>
        </p:txBody>
      </p:sp>
      <p:sp>
        <p:nvSpPr>
          <p:cNvPr id="13315" name="Fußzeilenplatzhalter 4">
            <a:extLst>
              <a:ext uri="{FF2B5EF4-FFF2-40B4-BE49-F238E27FC236}">
                <a16:creationId xmlns:a16="http://schemas.microsoft.com/office/drawing/2014/main" id="{8B533ACD-7141-E0B9-5233-79D735C3B4A2}"/>
              </a:ext>
            </a:extLst>
          </p:cNvPr>
          <p:cNvSpPr txBox="1">
            <a:spLocks noGrp="1"/>
          </p:cNvSpPr>
          <p:nvPr/>
        </p:nvSpPr>
        <p:spPr bwMode="auto">
          <a:xfrm>
            <a:off x="2111375" y="6492875"/>
            <a:ext cx="5538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096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>
              <a:solidFill>
                <a:srgbClr val="4B4B4B"/>
              </a:solidFill>
            </a:endParaRPr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93D4FAC2-3B17-9F15-1B95-EEB1A90D47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6388" y="306388"/>
            <a:ext cx="8531225" cy="430212"/>
          </a:xfrm>
        </p:spPr>
        <p:txBody>
          <a:bodyPr/>
          <a:lstStyle/>
          <a:p>
            <a:pPr eaLnBrk="1" hangingPunct="1"/>
            <a:r>
              <a:rPr lang="de-DE" altLang="de-DE" sz="2800" b="1">
                <a:solidFill>
                  <a:schemeClr val="hlink"/>
                </a:solidFill>
              </a:rPr>
              <a:t>Ernährungstherapie der Gingivitis?</a:t>
            </a:r>
          </a:p>
        </p:txBody>
      </p:sp>
      <p:pic>
        <p:nvPicPr>
          <p:cNvPr id="29702" name="Picture 7">
            <a:extLst>
              <a:ext uri="{FF2B5EF4-FFF2-40B4-BE49-F238E27FC236}">
                <a16:creationId xmlns:a16="http://schemas.microsoft.com/office/drawing/2014/main" id="{09AF8214-B8C1-AF61-3403-B7A75BDA6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4950" r="9317" b="31825"/>
          <a:stretch>
            <a:fillRect/>
          </a:stretch>
        </p:blipFill>
        <p:spPr bwMode="auto">
          <a:xfrm>
            <a:off x="306388" y="1620838"/>
            <a:ext cx="783113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platzhalter 3">
            <a:extLst>
              <a:ext uri="{FF2B5EF4-FFF2-40B4-BE49-F238E27FC236}">
                <a16:creationId xmlns:a16="http://schemas.microsoft.com/office/drawing/2014/main" id="{8BF676F1-D9CF-E3A1-DB49-20A76BB30F5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630238"/>
            <a:ext cx="8531225" cy="276225"/>
          </a:xfrm>
        </p:spPr>
        <p:txBody>
          <a:bodyPr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1800">
                <a:solidFill>
                  <a:srgbClr val="BE0028"/>
                </a:solidFill>
              </a:rPr>
              <a:t>__________________________________________________________________</a:t>
            </a:r>
          </a:p>
        </p:txBody>
      </p:sp>
      <p:sp>
        <p:nvSpPr>
          <p:cNvPr id="15363" name="Fußzeilenplatzhalter 4">
            <a:extLst>
              <a:ext uri="{FF2B5EF4-FFF2-40B4-BE49-F238E27FC236}">
                <a16:creationId xmlns:a16="http://schemas.microsoft.com/office/drawing/2014/main" id="{33236E6B-B541-BFA9-00FB-625E44FDDF3A}"/>
              </a:ext>
            </a:extLst>
          </p:cNvPr>
          <p:cNvSpPr txBox="1">
            <a:spLocks noGrp="1"/>
          </p:cNvSpPr>
          <p:nvPr/>
        </p:nvSpPr>
        <p:spPr bwMode="auto">
          <a:xfrm>
            <a:off x="2111375" y="6492875"/>
            <a:ext cx="5538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096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68CBFDA3-B17A-278A-7E76-D2AAD3849C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76238"/>
            <a:ext cx="8531225" cy="430212"/>
          </a:xfrm>
        </p:spPr>
        <p:txBody>
          <a:bodyPr/>
          <a:lstStyle/>
          <a:p>
            <a:pPr eaLnBrk="1" hangingPunct="1"/>
            <a:r>
              <a:rPr lang="de-DE" altLang="de-DE" sz="2800" b="1">
                <a:solidFill>
                  <a:schemeClr val="hlink"/>
                </a:solidFill>
              </a:rPr>
              <a:t>Ernährungstherapie der Gingivitis?</a:t>
            </a:r>
          </a:p>
        </p:txBody>
      </p:sp>
      <p:pic>
        <p:nvPicPr>
          <p:cNvPr id="67591" name="Picture 7">
            <a:extLst>
              <a:ext uri="{FF2B5EF4-FFF2-40B4-BE49-F238E27FC236}">
                <a16:creationId xmlns:a16="http://schemas.microsoft.com/office/drawing/2014/main" id="{5540AE07-F673-98D5-8206-195C50851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625600"/>
            <a:ext cx="4402137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8">
            <a:extLst>
              <a:ext uri="{FF2B5EF4-FFF2-40B4-BE49-F238E27FC236}">
                <a16:creationId xmlns:a16="http://schemas.microsoft.com/office/drawing/2014/main" id="{6FA814C7-8921-F402-1C2D-8BA6326F0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1616075"/>
            <a:ext cx="44069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Rechteck 1">
            <a:extLst>
              <a:ext uri="{FF2B5EF4-FFF2-40B4-BE49-F238E27FC236}">
                <a16:creationId xmlns:a16="http://schemas.microsoft.com/office/drawing/2014/main" id="{3394E65E-B578-4010-55D4-3752807EA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5676900"/>
            <a:ext cx="775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 i="1"/>
              <a:t>Woelber JP, Bremer K, Vach K, König D, Hellwig E, Ratka-Krüger P, Al-Ahmad A, Tennert C. An oral health optimized diet can reduce gingival and periodontal inflammation in humans - a randomized controlled pilot study. BMC Oral Health. 2016 Jul 26;17(1):28.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platzhalter 3">
            <a:extLst>
              <a:ext uri="{FF2B5EF4-FFF2-40B4-BE49-F238E27FC236}">
                <a16:creationId xmlns:a16="http://schemas.microsoft.com/office/drawing/2014/main" id="{E2448026-0BED-853E-FB8F-F9BF7DA2691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630238"/>
            <a:ext cx="8531225" cy="276225"/>
          </a:xfrm>
        </p:spPr>
        <p:txBody>
          <a:bodyPr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1800">
                <a:solidFill>
                  <a:srgbClr val="BE0028"/>
                </a:solidFill>
              </a:rPr>
              <a:t>__________________________________________________________________</a:t>
            </a:r>
          </a:p>
        </p:txBody>
      </p:sp>
      <p:sp>
        <p:nvSpPr>
          <p:cNvPr id="17411" name="Fußzeilenplatzhalter 4">
            <a:extLst>
              <a:ext uri="{FF2B5EF4-FFF2-40B4-BE49-F238E27FC236}">
                <a16:creationId xmlns:a16="http://schemas.microsoft.com/office/drawing/2014/main" id="{39280058-F0B5-8812-92DA-E35595D6F1C2}"/>
              </a:ext>
            </a:extLst>
          </p:cNvPr>
          <p:cNvSpPr txBox="1">
            <a:spLocks noGrp="1"/>
          </p:cNvSpPr>
          <p:nvPr/>
        </p:nvSpPr>
        <p:spPr bwMode="auto">
          <a:xfrm>
            <a:off x="2111375" y="6492875"/>
            <a:ext cx="5538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096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>
              <a:solidFill>
                <a:srgbClr val="4B4B4B"/>
              </a:solidFill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E4276950-B758-2F3E-AE56-78F473A2CB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6388" y="306388"/>
            <a:ext cx="8531225" cy="430212"/>
          </a:xfrm>
        </p:spPr>
        <p:txBody>
          <a:bodyPr/>
          <a:lstStyle/>
          <a:p>
            <a:pPr eaLnBrk="1" hangingPunct="1"/>
            <a:r>
              <a:rPr lang="de-DE" altLang="de-DE" sz="2800" b="1">
                <a:solidFill>
                  <a:schemeClr val="hlink"/>
                </a:solidFill>
              </a:rPr>
              <a:t>Lassen Sie uns das weiter erforschen…</a:t>
            </a:r>
          </a:p>
        </p:txBody>
      </p:sp>
      <p:pic>
        <p:nvPicPr>
          <p:cNvPr id="163843" name="Picture 3">
            <a:extLst>
              <a:ext uri="{FF2B5EF4-FFF2-40B4-BE49-F238E27FC236}">
                <a16:creationId xmlns:a16="http://schemas.microsoft.com/office/drawing/2014/main" id="{0B7A3934-BC3A-976E-27A5-FADF47BBF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5" t="15263" r="8340" b="44234"/>
          <a:stretch>
            <a:fillRect/>
          </a:stretch>
        </p:blipFill>
        <p:spPr bwMode="auto">
          <a:xfrm>
            <a:off x="563563" y="1254125"/>
            <a:ext cx="6827837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A217CAC-16DF-D68C-674E-90F2F6419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588" y="4197350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chemeClr val="hlink"/>
                </a:solidFill>
              </a:rPr>
              <a:t>DFG WO2030/1-1</a:t>
            </a:r>
            <a:endParaRPr lang="de-DE" altLang="de-DE" sz="180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9962733-A407-6259-600F-162F5B90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4495800"/>
            <a:ext cx="2828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platzhalter 3">
            <a:extLst>
              <a:ext uri="{FF2B5EF4-FFF2-40B4-BE49-F238E27FC236}">
                <a16:creationId xmlns:a16="http://schemas.microsoft.com/office/drawing/2014/main" id="{4DBC27BF-D5A4-581D-97D9-7560CA5F6B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630238"/>
            <a:ext cx="8531225" cy="276225"/>
          </a:xfrm>
        </p:spPr>
        <p:txBody>
          <a:bodyPr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1800">
                <a:solidFill>
                  <a:srgbClr val="BE0028"/>
                </a:solidFill>
              </a:rPr>
              <a:t>__________________________________________________________________</a:t>
            </a:r>
          </a:p>
        </p:txBody>
      </p:sp>
      <p:sp>
        <p:nvSpPr>
          <p:cNvPr id="19459" name="Fußzeilenplatzhalter 4">
            <a:extLst>
              <a:ext uri="{FF2B5EF4-FFF2-40B4-BE49-F238E27FC236}">
                <a16:creationId xmlns:a16="http://schemas.microsoft.com/office/drawing/2014/main" id="{3222E629-9CB6-035E-A006-13BB083D1F29}"/>
              </a:ext>
            </a:extLst>
          </p:cNvPr>
          <p:cNvSpPr txBox="1">
            <a:spLocks noGrp="1"/>
          </p:cNvSpPr>
          <p:nvPr/>
        </p:nvSpPr>
        <p:spPr bwMode="auto">
          <a:xfrm>
            <a:off x="2111375" y="6492875"/>
            <a:ext cx="5538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096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B24117D9-0DCC-4E0E-A9C7-BD7049F1F8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76238"/>
            <a:ext cx="8531225" cy="368300"/>
          </a:xfrm>
        </p:spPr>
        <p:txBody>
          <a:bodyPr/>
          <a:lstStyle/>
          <a:p>
            <a:pPr eaLnBrk="1" hangingPunct="1"/>
            <a:r>
              <a:rPr lang="de-DE" altLang="de-DE" sz="2400" b="1">
                <a:solidFill>
                  <a:schemeClr val="hlink"/>
                </a:solidFill>
              </a:rPr>
              <a:t>Ernährungstherapie von Gingivitis und Körpergewicht?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188BDA69-66B5-FDA8-4276-4C330A0CB961}"/>
              </a:ext>
            </a:extLst>
          </p:cNvPr>
          <p:cNvGraphicFramePr>
            <a:graphicFrameLocks/>
          </p:cNvGraphicFramePr>
          <p:nvPr/>
        </p:nvGraphicFramePr>
        <p:xfrm>
          <a:off x="308769" y="1104523"/>
          <a:ext cx="3475566" cy="295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78268DA5-63C0-6791-8246-1206A701B987}"/>
              </a:ext>
            </a:extLst>
          </p:cNvPr>
          <p:cNvGraphicFramePr>
            <a:graphicFrameLocks/>
          </p:cNvGraphicFramePr>
          <p:nvPr/>
        </p:nvGraphicFramePr>
        <p:xfrm>
          <a:off x="4055938" y="1104523"/>
          <a:ext cx="3386010" cy="295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344" name="Textfeld 2">
            <a:extLst>
              <a:ext uri="{FF2B5EF4-FFF2-40B4-BE49-F238E27FC236}">
                <a16:creationId xmlns:a16="http://schemas.microsoft.com/office/drawing/2014/main" id="{D34E99AA-8195-E6E3-5089-D15B3EC22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89438"/>
            <a:ext cx="838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Symbol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Signifikante Reduktion des GI von 49% (p=0,0275)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Signifikante Gewichtsreduktion der Experimentalgruppe (~1,5kg; p=0,0060)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196D422-24D3-472C-94DF-9815F9293B70}"/>
  <p:tag name="GENSWF_ADVANCE_TIME" val="125.033"/>
  <p:tag name="TIMING" val="|22.356|52.581|12.979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BF08170-BE55-40E1-AB2E-E365BF9B97E1}"/>
  <p:tag name="GENSWF_ADVANCE_TIME" val="83.400"/>
  <p:tag name="TIMING" val="|9.4|5.329|34.586|2.93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78A5C9B-8089-4122-8D66-DC54062B6B73}"/>
  <p:tag name="GENSWF_ADVANCE_TIME" val="37.280"/>
  <p:tag name="TIMING" val="|7.092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78A5C9B-8089-4122-8D66-DC54062B6B73}"/>
  <p:tag name="GENSWF_ADVANCE_TIME" val="37.280"/>
  <p:tag name="TIMING" val="|7.092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3B0C75D-5C4B-4A26-8748-13EF94167662}"/>
  <p:tag name="GENSWF_ADVANCE_TIME" val="21.999"/>
  <p:tag name="ISPRING_CUSTOM_TIMING_USED" val="1"/>
</p:tagLst>
</file>

<file path=ppt/theme/theme1.xml><?xml version="1.0" encoding="utf-8"?>
<a:theme xmlns:a="http://schemas.openxmlformats.org/drawingml/2006/main" name="UKF_PPT_4zu3_2012 07 25">
  <a:themeElements>
    <a:clrScheme name="UKF_Farben_PPT">
      <a:dk1>
        <a:srgbClr val="4B4B4B"/>
      </a:dk1>
      <a:lt1>
        <a:srgbClr val="FFFFFF"/>
      </a:lt1>
      <a:dk2>
        <a:srgbClr val="C8C8C8"/>
      </a:dk2>
      <a:lt2>
        <a:srgbClr val="FFFFFF"/>
      </a:lt2>
      <a:accent1>
        <a:srgbClr val="C8C8C8"/>
      </a:accent1>
      <a:accent2>
        <a:srgbClr val="767778"/>
      </a:accent2>
      <a:accent3>
        <a:srgbClr val="004B96"/>
      </a:accent3>
      <a:accent4>
        <a:srgbClr val="73AF55"/>
      </a:accent4>
      <a:accent5>
        <a:srgbClr val="F5AF32"/>
      </a:accent5>
      <a:accent6>
        <a:srgbClr val="BE0028"/>
      </a:accent6>
      <a:hlink>
        <a:srgbClr val="BE0028"/>
      </a:hlink>
      <a:folHlink>
        <a:srgbClr val="004B96"/>
      </a:folHlink>
    </a:clrScheme>
    <a:fontScheme name="UKF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KF_Farben_PPT">
    <a:dk1>
      <a:srgbClr val="4B4B4B"/>
    </a:dk1>
    <a:lt1>
      <a:srgbClr val="FFFFFF"/>
    </a:lt1>
    <a:dk2>
      <a:srgbClr val="C8C8C8"/>
    </a:dk2>
    <a:lt2>
      <a:srgbClr val="FFFFFF"/>
    </a:lt2>
    <a:accent1>
      <a:srgbClr val="C8C8C8"/>
    </a:accent1>
    <a:accent2>
      <a:srgbClr val="767778"/>
    </a:accent2>
    <a:accent3>
      <a:srgbClr val="004B96"/>
    </a:accent3>
    <a:accent4>
      <a:srgbClr val="73AF55"/>
    </a:accent4>
    <a:accent5>
      <a:srgbClr val="F5AF32"/>
    </a:accent5>
    <a:accent6>
      <a:srgbClr val="BE0028"/>
    </a:accent6>
    <a:hlink>
      <a:srgbClr val="BE0028"/>
    </a:hlink>
    <a:folHlink>
      <a:srgbClr val="004B96"/>
    </a:folHlink>
  </a:clrScheme>
  <a:fontScheme name="UKF_Schrifte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KF_Farben_PPT">
    <a:dk1>
      <a:srgbClr val="4B4B4B"/>
    </a:dk1>
    <a:lt1>
      <a:srgbClr val="FFFFFF"/>
    </a:lt1>
    <a:dk2>
      <a:srgbClr val="C8C8C8"/>
    </a:dk2>
    <a:lt2>
      <a:srgbClr val="FFFFFF"/>
    </a:lt2>
    <a:accent1>
      <a:srgbClr val="C8C8C8"/>
    </a:accent1>
    <a:accent2>
      <a:srgbClr val="767778"/>
    </a:accent2>
    <a:accent3>
      <a:srgbClr val="004B96"/>
    </a:accent3>
    <a:accent4>
      <a:srgbClr val="73AF55"/>
    </a:accent4>
    <a:accent5>
      <a:srgbClr val="F5AF32"/>
    </a:accent5>
    <a:accent6>
      <a:srgbClr val="BE0028"/>
    </a:accent6>
    <a:hlink>
      <a:srgbClr val="BE0028"/>
    </a:hlink>
    <a:folHlink>
      <a:srgbClr val="004B96"/>
    </a:folHlink>
  </a:clrScheme>
  <a:fontScheme name="UKF_Schrifte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UKF_PPT_4zu3_2012 07 25</Template>
  <TotalTime>0</TotalTime>
  <Words>353</Words>
  <Application>Microsoft Macintosh PowerPoint</Application>
  <PresentationFormat>Bildschirmpräsentation (4:3)</PresentationFormat>
  <Paragraphs>58</Paragraphs>
  <Slides>12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UKF_PPT_4zu3_2012 07 25</vt:lpstr>
      <vt:lpstr>Zuckerkonsum – auch schlecht fürs Zahnfleisch?</vt:lpstr>
      <vt:lpstr>Gingivitis – ist der Zahnbelag schuld?</vt:lpstr>
      <vt:lpstr>Gingivitis: Ist der Zahnbelag schuld?</vt:lpstr>
      <vt:lpstr>Entwicklung von Zuckerkonsum und Übergewicht</vt:lpstr>
      <vt:lpstr>Der „moderne“ Lebensstil lässt Plaque pathogen werden</vt:lpstr>
      <vt:lpstr>Ernährungstherapie der Gingivitis?</vt:lpstr>
      <vt:lpstr>Ernährungstherapie der Gingivitis?</vt:lpstr>
      <vt:lpstr>Lassen Sie uns das weiter erforschen…</vt:lpstr>
      <vt:lpstr>Ernährungstherapie von Gingivitis und Körpergewicht?</vt:lpstr>
      <vt:lpstr>Kann ein Vermeiden von Zucker Gingivitis reduzieren?</vt:lpstr>
      <vt:lpstr>Warum wirkt Zucker auf das Zahnfleisch proentzündlich?</vt:lpstr>
      <vt:lpstr>Herzlichen Dank &amp; guten Appetit!</vt:lpstr>
    </vt:vector>
  </TitlesOfParts>
  <Company>Uniklinik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Ingvild Arpe</dc:creator>
  <cp:lastModifiedBy>markus brakel</cp:lastModifiedBy>
  <cp:revision>335</cp:revision>
  <cp:lastPrinted>2018-09-18T07:46:07Z</cp:lastPrinted>
  <dcterms:created xsi:type="dcterms:W3CDTF">2015-07-22T17:49:32Z</dcterms:created>
  <dcterms:modified xsi:type="dcterms:W3CDTF">2022-06-28T14:58:45Z</dcterms:modified>
</cp:coreProperties>
</file>